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693400" cy="8096250"/>
  <p:notesSz cx="10693400" cy="8096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6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509837"/>
            <a:ext cx="9089390" cy="1700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533900"/>
            <a:ext cx="7485380" cy="202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862137"/>
            <a:ext cx="4651629" cy="534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862137"/>
            <a:ext cx="4651629" cy="534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23850"/>
            <a:ext cx="9624060" cy="129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862137"/>
            <a:ext cx="9624060" cy="534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529512"/>
            <a:ext cx="3421888" cy="404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529512"/>
            <a:ext cx="2459482" cy="404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529512"/>
            <a:ext cx="2459482" cy="4048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jpg"/><Relationship Id="rId3" Type="http://schemas.openxmlformats.org/officeDocument/2006/relationships/image" Target="../media/image93.png"/><Relationship Id="rId21" Type="http://schemas.openxmlformats.org/officeDocument/2006/relationships/image" Target="../media/image11.png"/><Relationship Id="rId7" Type="http://schemas.openxmlformats.org/officeDocument/2006/relationships/image" Target="../media/image97.jp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jp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jpg"/><Relationship Id="rId11" Type="http://schemas.openxmlformats.org/officeDocument/2006/relationships/image" Target="../media/image101.jpg"/><Relationship Id="rId5" Type="http://schemas.openxmlformats.org/officeDocument/2006/relationships/image" Target="../media/image95.png"/><Relationship Id="rId15" Type="http://schemas.openxmlformats.org/officeDocument/2006/relationships/image" Target="../media/image105.jpg"/><Relationship Id="rId10" Type="http://schemas.openxmlformats.org/officeDocument/2006/relationships/image" Target="../media/image100.jpg"/><Relationship Id="rId19" Type="http://schemas.openxmlformats.org/officeDocument/2006/relationships/image" Target="../media/image7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7" Type="http://schemas.openxmlformats.org/officeDocument/2006/relationships/image" Target="../media/image14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4" Type="http://schemas.openxmlformats.org/officeDocument/2006/relationships/image" Target="../media/image30.png"/><Relationship Id="rId9" Type="http://schemas.openxmlformats.org/officeDocument/2006/relationships/image" Target="../media/image16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9"/>
            <a:ext cx="10692130" cy="8094345"/>
            <a:chOff x="-190" y="749"/>
            <a:chExt cx="10692130" cy="8094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9"/>
              <a:ext cx="10692000" cy="809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999" y="1004200"/>
              <a:ext cx="5583555" cy="5488305"/>
            </a:xfrm>
            <a:custGeom>
              <a:avLst/>
              <a:gdLst/>
              <a:ahLst/>
              <a:cxnLst/>
              <a:rect l="l" t="t" r="r" b="b"/>
              <a:pathLst>
                <a:path w="5583555" h="5488305">
                  <a:moveTo>
                    <a:pt x="2185771" y="2550553"/>
                  </a:moveTo>
                  <a:lnTo>
                    <a:pt x="1295869" y="2747835"/>
                  </a:lnTo>
                  <a:lnTo>
                    <a:pt x="835583" y="3901922"/>
                  </a:lnTo>
                  <a:lnTo>
                    <a:pt x="814527" y="3886200"/>
                  </a:lnTo>
                  <a:lnTo>
                    <a:pt x="781316" y="3848100"/>
                  </a:lnTo>
                  <a:lnTo>
                    <a:pt x="748982" y="3810000"/>
                  </a:lnTo>
                  <a:lnTo>
                    <a:pt x="717537" y="3771900"/>
                  </a:lnTo>
                  <a:lnTo>
                    <a:pt x="687019" y="3733800"/>
                  </a:lnTo>
                  <a:lnTo>
                    <a:pt x="657428" y="3695700"/>
                  </a:lnTo>
                  <a:lnTo>
                    <a:pt x="628802" y="3657600"/>
                  </a:lnTo>
                  <a:lnTo>
                    <a:pt x="601141" y="3619500"/>
                  </a:lnTo>
                  <a:lnTo>
                    <a:pt x="574497" y="3581400"/>
                  </a:lnTo>
                  <a:lnTo>
                    <a:pt x="548868" y="3530600"/>
                  </a:lnTo>
                  <a:lnTo>
                    <a:pt x="524294" y="3492500"/>
                  </a:lnTo>
                  <a:lnTo>
                    <a:pt x="500773" y="3454400"/>
                  </a:lnTo>
                  <a:lnTo>
                    <a:pt x="478332" y="3403600"/>
                  </a:lnTo>
                  <a:lnTo>
                    <a:pt x="457009" y="3352800"/>
                  </a:lnTo>
                  <a:lnTo>
                    <a:pt x="436803" y="3314700"/>
                  </a:lnTo>
                  <a:lnTo>
                    <a:pt x="417753" y="3263900"/>
                  </a:lnTo>
                  <a:lnTo>
                    <a:pt x="399884" y="3213100"/>
                  </a:lnTo>
                  <a:lnTo>
                    <a:pt x="383184" y="3175000"/>
                  </a:lnTo>
                  <a:lnTo>
                    <a:pt x="367715" y="3124200"/>
                  </a:lnTo>
                  <a:lnTo>
                    <a:pt x="353466" y="3073400"/>
                  </a:lnTo>
                  <a:lnTo>
                    <a:pt x="340487" y="3022600"/>
                  </a:lnTo>
                  <a:lnTo>
                    <a:pt x="328777" y="2971800"/>
                  </a:lnTo>
                  <a:lnTo>
                    <a:pt x="318465" y="2921000"/>
                  </a:lnTo>
                  <a:lnTo>
                    <a:pt x="309562" y="2870200"/>
                  </a:lnTo>
                  <a:lnTo>
                    <a:pt x="302069" y="2819400"/>
                  </a:lnTo>
                  <a:lnTo>
                    <a:pt x="295948" y="2768600"/>
                  </a:lnTo>
                  <a:lnTo>
                    <a:pt x="291198" y="2717800"/>
                  </a:lnTo>
                  <a:lnTo>
                    <a:pt x="287807" y="2667000"/>
                  </a:lnTo>
                  <a:lnTo>
                    <a:pt x="285750" y="2616200"/>
                  </a:lnTo>
                  <a:lnTo>
                    <a:pt x="285038" y="2565400"/>
                  </a:lnTo>
                  <a:lnTo>
                    <a:pt x="285623" y="2527300"/>
                  </a:lnTo>
                  <a:lnTo>
                    <a:pt x="287528" y="2476500"/>
                  </a:lnTo>
                  <a:lnTo>
                    <a:pt x="290703" y="2425700"/>
                  </a:lnTo>
                  <a:lnTo>
                    <a:pt x="295160" y="2374900"/>
                  </a:lnTo>
                  <a:lnTo>
                    <a:pt x="300888" y="2324100"/>
                  </a:lnTo>
                  <a:lnTo>
                    <a:pt x="307860" y="2273300"/>
                  </a:lnTo>
                  <a:lnTo>
                    <a:pt x="316064" y="2222500"/>
                  </a:lnTo>
                  <a:lnTo>
                    <a:pt x="325488" y="2184400"/>
                  </a:lnTo>
                  <a:lnTo>
                    <a:pt x="336130" y="2133600"/>
                  </a:lnTo>
                  <a:lnTo>
                    <a:pt x="347954" y="2082800"/>
                  </a:lnTo>
                  <a:lnTo>
                    <a:pt x="360972" y="2044700"/>
                  </a:lnTo>
                  <a:lnTo>
                    <a:pt x="375158" y="1993900"/>
                  </a:lnTo>
                  <a:lnTo>
                    <a:pt x="390486" y="1943100"/>
                  </a:lnTo>
                  <a:lnTo>
                    <a:pt x="406971" y="1905000"/>
                  </a:lnTo>
                  <a:lnTo>
                    <a:pt x="0" y="1511300"/>
                  </a:lnTo>
                  <a:lnTo>
                    <a:pt x="0" y="3924300"/>
                  </a:lnTo>
                  <a:lnTo>
                    <a:pt x="27876" y="3975100"/>
                  </a:lnTo>
                  <a:lnTo>
                    <a:pt x="56578" y="4013200"/>
                  </a:lnTo>
                  <a:lnTo>
                    <a:pt x="86106" y="4051300"/>
                  </a:lnTo>
                  <a:lnTo>
                    <a:pt x="116420" y="4102100"/>
                  </a:lnTo>
                  <a:lnTo>
                    <a:pt x="147535" y="4140200"/>
                  </a:lnTo>
                  <a:lnTo>
                    <a:pt x="179412" y="4178300"/>
                  </a:lnTo>
                  <a:lnTo>
                    <a:pt x="212064" y="4216400"/>
                  </a:lnTo>
                  <a:lnTo>
                    <a:pt x="245452" y="4254500"/>
                  </a:lnTo>
                  <a:lnTo>
                    <a:pt x="279577" y="4292600"/>
                  </a:lnTo>
                  <a:lnTo>
                    <a:pt x="314426" y="4330700"/>
                  </a:lnTo>
                  <a:lnTo>
                    <a:pt x="349986" y="4368800"/>
                  </a:lnTo>
                  <a:lnTo>
                    <a:pt x="386232" y="4406900"/>
                  </a:lnTo>
                  <a:lnTo>
                    <a:pt x="423164" y="4445000"/>
                  </a:lnTo>
                  <a:lnTo>
                    <a:pt x="460756" y="4470400"/>
                  </a:lnTo>
                  <a:lnTo>
                    <a:pt x="499008" y="4508500"/>
                  </a:lnTo>
                  <a:lnTo>
                    <a:pt x="537895" y="4546600"/>
                  </a:lnTo>
                  <a:lnTo>
                    <a:pt x="570191" y="4567364"/>
                  </a:lnTo>
                  <a:lnTo>
                    <a:pt x="203085" y="5487835"/>
                  </a:lnTo>
                  <a:lnTo>
                    <a:pt x="312940" y="5487835"/>
                  </a:lnTo>
                  <a:lnTo>
                    <a:pt x="2185771" y="2550553"/>
                  </a:lnTo>
                  <a:close/>
                </a:path>
                <a:path w="5583555" h="5488305">
                  <a:moveTo>
                    <a:pt x="3323209" y="266700"/>
                  </a:moveTo>
                  <a:lnTo>
                    <a:pt x="3279724" y="254000"/>
                  </a:lnTo>
                  <a:lnTo>
                    <a:pt x="3235833" y="228600"/>
                  </a:lnTo>
                  <a:lnTo>
                    <a:pt x="3191548" y="215900"/>
                  </a:lnTo>
                  <a:lnTo>
                    <a:pt x="3146882" y="190500"/>
                  </a:lnTo>
                  <a:lnTo>
                    <a:pt x="3101822" y="177800"/>
                  </a:lnTo>
                  <a:lnTo>
                    <a:pt x="3056420" y="152400"/>
                  </a:lnTo>
                  <a:lnTo>
                    <a:pt x="2633294" y="38100"/>
                  </a:lnTo>
                  <a:lnTo>
                    <a:pt x="2584894" y="38100"/>
                  </a:lnTo>
                  <a:lnTo>
                    <a:pt x="2536253" y="25400"/>
                  </a:lnTo>
                  <a:lnTo>
                    <a:pt x="2487384" y="25400"/>
                  </a:lnTo>
                  <a:lnTo>
                    <a:pt x="2438311" y="12700"/>
                  </a:lnTo>
                  <a:lnTo>
                    <a:pt x="2339568" y="12700"/>
                  </a:lnTo>
                  <a:lnTo>
                    <a:pt x="2289924" y="0"/>
                  </a:lnTo>
                  <a:lnTo>
                    <a:pt x="2089785" y="0"/>
                  </a:lnTo>
                  <a:lnTo>
                    <a:pt x="2039416" y="12700"/>
                  </a:lnTo>
                  <a:lnTo>
                    <a:pt x="1938375" y="12700"/>
                  </a:lnTo>
                  <a:lnTo>
                    <a:pt x="1887728" y="25400"/>
                  </a:lnTo>
                  <a:lnTo>
                    <a:pt x="1836991" y="25400"/>
                  </a:lnTo>
                  <a:lnTo>
                    <a:pt x="1786204" y="38100"/>
                  </a:lnTo>
                  <a:lnTo>
                    <a:pt x="1735353" y="38100"/>
                  </a:lnTo>
                  <a:lnTo>
                    <a:pt x="1383017" y="127000"/>
                  </a:lnTo>
                  <a:lnTo>
                    <a:pt x="1334389" y="152400"/>
                  </a:lnTo>
                  <a:lnTo>
                    <a:pt x="1238656" y="177800"/>
                  </a:lnTo>
                  <a:lnTo>
                    <a:pt x="1191577" y="203200"/>
                  </a:lnTo>
                  <a:lnTo>
                    <a:pt x="1145032" y="215900"/>
                  </a:lnTo>
                  <a:lnTo>
                    <a:pt x="1053553" y="266700"/>
                  </a:lnTo>
                  <a:lnTo>
                    <a:pt x="1008646" y="279400"/>
                  </a:lnTo>
                  <a:lnTo>
                    <a:pt x="920521" y="330200"/>
                  </a:lnTo>
                  <a:lnTo>
                    <a:pt x="834720" y="381000"/>
                  </a:lnTo>
                  <a:lnTo>
                    <a:pt x="751281" y="431800"/>
                  </a:lnTo>
                  <a:lnTo>
                    <a:pt x="710463" y="469900"/>
                  </a:lnTo>
                  <a:lnTo>
                    <a:pt x="630694" y="520700"/>
                  </a:lnTo>
                  <a:lnTo>
                    <a:pt x="591756" y="558800"/>
                  </a:lnTo>
                  <a:lnTo>
                    <a:pt x="553453" y="584200"/>
                  </a:lnTo>
                  <a:lnTo>
                    <a:pt x="515785" y="609600"/>
                  </a:lnTo>
                  <a:lnTo>
                    <a:pt x="478790" y="647700"/>
                  </a:lnTo>
                  <a:lnTo>
                    <a:pt x="442442" y="685800"/>
                  </a:lnTo>
                  <a:lnTo>
                    <a:pt x="406768" y="711200"/>
                  </a:lnTo>
                  <a:lnTo>
                    <a:pt x="371767" y="749300"/>
                  </a:lnTo>
                  <a:lnTo>
                    <a:pt x="337451" y="787400"/>
                  </a:lnTo>
                  <a:lnTo>
                    <a:pt x="303822" y="812800"/>
                  </a:lnTo>
                  <a:lnTo>
                    <a:pt x="270891" y="850900"/>
                  </a:lnTo>
                  <a:lnTo>
                    <a:pt x="238671" y="889000"/>
                  </a:lnTo>
                  <a:lnTo>
                    <a:pt x="207162" y="927100"/>
                  </a:lnTo>
                  <a:lnTo>
                    <a:pt x="193560" y="943927"/>
                  </a:lnTo>
                  <a:lnTo>
                    <a:pt x="0" y="866686"/>
                  </a:lnTo>
                  <a:lnTo>
                    <a:pt x="0" y="1156081"/>
                  </a:lnTo>
                  <a:lnTo>
                    <a:pt x="2185771" y="2550553"/>
                  </a:lnTo>
                  <a:lnTo>
                    <a:pt x="1988299" y="1660004"/>
                  </a:lnTo>
                  <a:lnTo>
                    <a:pt x="859116" y="1209471"/>
                  </a:lnTo>
                  <a:lnTo>
                    <a:pt x="873226" y="1193800"/>
                  </a:lnTo>
                  <a:lnTo>
                    <a:pt x="908392" y="1168400"/>
                  </a:lnTo>
                  <a:lnTo>
                    <a:pt x="944435" y="1130300"/>
                  </a:lnTo>
                  <a:lnTo>
                    <a:pt x="981329" y="1104900"/>
                  </a:lnTo>
                  <a:lnTo>
                    <a:pt x="1019060" y="1066800"/>
                  </a:lnTo>
                  <a:lnTo>
                    <a:pt x="1057630" y="1041400"/>
                  </a:lnTo>
                  <a:lnTo>
                    <a:pt x="1097000" y="1016000"/>
                  </a:lnTo>
                  <a:lnTo>
                    <a:pt x="1137183" y="990600"/>
                  </a:lnTo>
                  <a:lnTo>
                    <a:pt x="1178153" y="965200"/>
                  </a:lnTo>
                  <a:lnTo>
                    <a:pt x="1219911" y="939800"/>
                  </a:lnTo>
                  <a:lnTo>
                    <a:pt x="1262418" y="914400"/>
                  </a:lnTo>
                  <a:lnTo>
                    <a:pt x="1349667" y="863600"/>
                  </a:lnTo>
                  <a:lnTo>
                    <a:pt x="1394396" y="850900"/>
                  </a:lnTo>
                  <a:lnTo>
                    <a:pt x="1439824" y="825500"/>
                  </a:lnTo>
                  <a:lnTo>
                    <a:pt x="1485950" y="812800"/>
                  </a:lnTo>
                  <a:lnTo>
                    <a:pt x="1532763" y="787400"/>
                  </a:lnTo>
                  <a:lnTo>
                    <a:pt x="1776628" y="723900"/>
                  </a:lnTo>
                  <a:lnTo>
                    <a:pt x="1932254" y="685800"/>
                  </a:lnTo>
                  <a:lnTo>
                    <a:pt x="2035594" y="685800"/>
                  </a:lnTo>
                  <a:lnTo>
                    <a:pt x="2087067" y="673100"/>
                  </a:lnTo>
                  <a:lnTo>
                    <a:pt x="2291181" y="673100"/>
                  </a:lnTo>
                  <a:lnTo>
                    <a:pt x="2341638" y="685800"/>
                  </a:lnTo>
                  <a:lnTo>
                    <a:pt x="2391829" y="685800"/>
                  </a:lnTo>
                  <a:lnTo>
                    <a:pt x="2441727" y="698500"/>
                  </a:lnTo>
                  <a:lnTo>
                    <a:pt x="2491308" y="698500"/>
                  </a:lnTo>
                  <a:lnTo>
                    <a:pt x="2827655" y="787400"/>
                  </a:lnTo>
                  <a:lnTo>
                    <a:pt x="2936443" y="673100"/>
                  </a:lnTo>
                  <a:lnTo>
                    <a:pt x="3323209" y="266700"/>
                  </a:lnTo>
                  <a:close/>
                </a:path>
                <a:path w="5583555" h="5488305">
                  <a:moveTo>
                    <a:pt x="4746739" y="2578100"/>
                  </a:moveTo>
                  <a:lnTo>
                    <a:pt x="4746345" y="2527300"/>
                  </a:lnTo>
                  <a:lnTo>
                    <a:pt x="4744986" y="2476500"/>
                  </a:lnTo>
                  <a:lnTo>
                    <a:pt x="4742624" y="2425700"/>
                  </a:lnTo>
                  <a:lnTo>
                    <a:pt x="4739284" y="2374900"/>
                  </a:lnTo>
                  <a:lnTo>
                    <a:pt x="4734941" y="2324100"/>
                  </a:lnTo>
                  <a:lnTo>
                    <a:pt x="4729594" y="2273300"/>
                  </a:lnTo>
                  <a:lnTo>
                    <a:pt x="4723231" y="2222500"/>
                  </a:lnTo>
                  <a:lnTo>
                    <a:pt x="4715840" y="2171700"/>
                  </a:lnTo>
                  <a:lnTo>
                    <a:pt x="4707420" y="2120900"/>
                  </a:lnTo>
                  <a:lnTo>
                    <a:pt x="4697971" y="2070100"/>
                  </a:lnTo>
                  <a:lnTo>
                    <a:pt x="4687468" y="2019300"/>
                  </a:lnTo>
                  <a:lnTo>
                    <a:pt x="4676000" y="1968500"/>
                  </a:lnTo>
                  <a:lnTo>
                    <a:pt x="4663605" y="1917700"/>
                  </a:lnTo>
                  <a:lnTo>
                    <a:pt x="4650283" y="1879600"/>
                  </a:lnTo>
                  <a:lnTo>
                    <a:pt x="4636046" y="1828800"/>
                  </a:lnTo>
                  <a:lnTo>
                    <a:pt x="4620920" y="1778000"/>
                  </a:lnTo>
                  <a:lnTo>
                    <a:pt x="4604893" y="1727200"/>
                  </a:lnTo>
                  <a:lnTo>
                    <a:pt x="4588002" y="1676400"/>
                  </a:lnTo>
                  <a:lnTo>
                    <a:pt x="4570234" y="1638300"/>
                  </a:lnTo>
                  <a:lnTo>
                    <a:pt x="4551616" y="1587500"/>
                  </a:lnTo>
                  <a:lnTo>
                    <a:pt x="4532160" y="1536700"/>
                  </a:lnTo>
                  <a:lnTo>
                    <a:pt x="4511865" y="1498600"/>
                  </a:lnTo>
                  <a:lnTo>
                    <a:pt x="4490758" y="1447800"/>
                  </a:lnTo>
                  <a:lnTo>
                    <a:pt x="4468838" y="1409700"/>
                  </a:lnTo>
                  <a:lnTo>
                    <a:pt x="4446117" y="1358900"/>
                  </a:lnTo>
                  <a:lnTo>
                    <a:pt x="4422610" y="1320800"/>
                  </a:lnTo>
                  <a:lnTo>
                    <a:pt x="4398327" y="1282700"/>
                  </a:lnTo>
                  <a:lnTo>
                    <a:pt x="4373283" y="1231900"/>
                  </a:lnTo>
                  <a:lnTo>
                    <a:pt x="4347489" y="1193800"/>
                  </a:lnTo>
                  <a:lnTo>
                    <a:pt x="4320946" y="1155700"/>
                  </a:lnTo>
                  <a:lnTo>
                    <a:pt x="4293679" y="1117600"/>
                  </a:lnTo>
                  <a:lnTo>
                    <a:pt x="4265688" y="1079500"/>
                  </a:lnTo>
                  <a:lnTo>
                    <a:pt x="4236999" y="1028700"/>
                  </a:lnTo>
                  <a:lnTo>
                    <a:pt x="4207599" y="990600"/>
                  </a:lnTo>
                  <a:lnTo>
                    <a:pt x="4177525" y="952500"/>
                  </a:lnTo>
                  <a:lnTo>
                    <a:pt x="4146778" y="914400"/>
                  </a:lnTo>
                  <a:lnTo>
                    <a:pt x="4115358" y="889000"/>
                  </a:lnTo>
                  <a:lnTo>
                    <a:pt x="4083304" y="850900"/>
                  </a:lnTo>
                  <a:lnTo>
                    <a:pt x="4050601" y="812800"/>
                  </a:lnTo>
                  <a:lnTo>
                    <a:pt x="4017264" y="774700"/>
                  </a:lnTo>
                  <a:lnTo>
                    <a:pt x="3983317" y="749300"/>
                  </a:lnTo>
                  <a:lnTo>
                    <a:pt x="3948760" y="711200"/>
                  </a:lnTo>
                  <a:lnTo>
                    <a:pt x="3913606" y="673100"/>
                  </a:lnTo>
                  <a:lnTo>
                    <a:pt x="3877881" y="647700"/>
                  </a:lnTo>
                  <a:lnTo>
                    <a:pt x="3841572" y="609600"/>
                  </a:lnTo>
                  <a:lnTo>
                    <a:pt x="3804704" y="584200"/>
                  </a:lnTo>
                  <a:lnTo>
                    <a:pt x="3767290" y="558800"/>
                  </a:lnTo>
                  <a:lnTo>
                    <a:pt x="3729342" y="520700"/>
                  </a:lnTo>
                  <a:lnTo>
                    <a:pt x="3651872" y="469900"/>
                  </a:lnTo>
                  <a:lnTo>
                    <a:pt x="3572383" y="419100"/>
                  </a:lnTo>
                  <a:lnTo>
                    <a:pt x="3207143" y="977900"/>
                  </a:lnTo>
                  <a:lnTo>
                    <a:pt x="3247402" y="1003300"/>
                  </a:lnTo>
                  <a:lnTo>
                    <a:pt x="3286976" y="1028700"/>
                  </a:lnTo>
                  <a:lnTo>
                    <a:pt x="3325838" y="1066800"/>
                  </a:lnTo>
                  <a:lnTo>
                    <a:pt x="3363988" y="1092200"/>
                  </a:lnTo>
                  <a:lnTo>
                    <a:pt x="3401377" y="1117600"/>
                  </a:lnTo>
                  <a:lnTo>
                    <a:pt x="3437991" y="1155700"/>
                  </a:lnTo>
                  <a:lnTo>
                    <a:pt x="3473831" y="1181100"/>
                  </a:lnTo>
                  <a:lnTo>
                    <a:pt x="3508845" y="1219200"/>
                  </a:lnTo>
                  <a:lnTo>
                    <a:pt x="3543020" y="1257300"/>
                  </a:lnTo>
                  <a:lnTo>
                    <a:pt x="3576345" y="1295400"/>
                  </a:lnTo>
                  <a:lnTo>
                    <a:pt x="3608794" y="1320800"/>
                  </a:lnTo>
                  <a:lnTo>
                    <a:pt x="3640353" y="1358900"/>
                  </a:lnTo>
                  <a:lnTo>
                    <a:pt x="3670985" y="1397000"/>
                  </a:lnTo>
                  <a:lnTo>
                    <a:pt x="3700665" y="1435100"/>
                  </a:lnTo>
                  <a:lnTo>
                    <a:pt x="3729393" y="1485900"/>
                  </a:lnTo>
                  <a:lnTo>
                    <a:pt x="3757142" y="1524000"/>
                  </a:lnTo>
                  <a:lnTo>
                    <a:pt x="3783876" y="1562100"/>
                  </a:lnTo>
                  <a:lnTo>
                    <a:pt x="3809593" y="1600200"/>
                  </a:lnTo>
                  <a:lnTo>
                    <a:pt x="3834257" y="1651000"/>
                  </a:lnTo>
                  <a:lnTo>
                    <a:pt x="3857853" y="1689100"/>
                  </a:lnTo>
                  <a:lnTo>
                    <a:pt x="3880370" y="1739900"/>
                  </a:lnTo>
                  <a:lnTo>
                    <a:pt x="3901757" y="1778000"/>
                  </a:lnTo>
                  <a:lnTo>
                    <a:pt x="3922026" y="1828800"/>
                  </a:lnTo>
                  <a:lnTo>
                    <a:pt x="3941140" y="1866900"/>
                  </a:lnTo>
                  <a:lnTo>
                    <a:pt x="3959072" y="1917700"/>
                  </a:lnTo>
                  <a:lnTo>
                    <a:pt x="3975811" y="1968500"/>
                  </a:lnTo>
                  <a:lnTo>
                    <a:pt x="3991330" y="2019300"/>
                  </a:lnTo>
                  <a:lnTo>
                    <a:pt x="4005618" y="2070100"/>
                  </a:lnTo>
                  <a:lnTo>
                    <a:pt x="4018635" y="2120900"/>
                  </a:lnTo>
                  <a:lnTo>
                    <a:pt x="4030383" y="2171700"/>
                  </a:lnTo>
                  <a:lnTo>
                    <a:pt x="4040835" y="2222500"/>
                  </a:lnTo>
                  <a:lnTo>
                    <a:pt x="4049852" y="2273300"/>
                  </a:lnTo>
                  <a:lnTo>
                    <a:pt x="4057408" y="2324100"/>
                  </a:lnTo>
                  <a:lnTo>
                    <a:pt x="4063542" y="2374900"/>
                  </a:lnTo>
                  <a:lnTo>
                    <a:pt x="4068267" y="2425700"/>
                  </a:lnTo>
                  <a:lnTo>
                    <a:pt x="4071594" y="2476500"/>
                  </a:lnTo>
                  <a:lnTo>
                    <a:pt x="4073525" y="2527300"/>
                  </a:lnTo>
                  <a:lnTo>
                    <a:pt x="4074096" y="2578100"/>
                  </a:lnTo>
                  <a:lnTo>
                    <a:pt x="4073309" y="2628900"/>
                  </a:lnTo>
                  <a:lnTo>
                    <a:pt x="4071175" y="2679700"/>
                  </a:lnTo>
                  <a:lnTo>
                    <a:pt x="4067708" y="2730500"/>
                  </a:lnTo>
                  <a:lnTo>
                    <a:pt x="4062933" y="2781300"/>
                  </a:lnTo>
                  <a:lnTo>
                    <a:pt x="4056862" y="2819400"/>
                  </a:lnTo>
                  <a:lnTo>
                    <a:pt x="4049496" y="2870200"/>
                  </a:lnTo>
                  <a:lnTo>
                    <a:pt x="4040860" y="2921000"/>
                  </a:lnTo>
                  <a:lnTo>
                    <a:pt x="4030967" y="2971800"/>
                  </a:lnTo>
                  <a:lnTo>
                    <a:pt x="4019829" y="3022600"/>
                  </a:lnTo>
                  <a:lnTo>
                    <a:pt x="4007459" y="3073400"/>
                  </a:lnTo>
                  <a:lnTo>
                    <a:pt x="3993883" y="3111500"/>
                  </a:lnTo>
                  <a:lnTo>
                    <a:pt x="3979100" y="3162300"/>
                  </a:lnTo>
                  <a:lnTo>
                    <a:pt x="3963136" y="3213100"/>
                  </a:lnTo>
                  <a:lnTo>
                    <a:pt x="4481690" y="3708400"/>
                  </a:lnTo>
                  <a:lnTo>
                    <a:pt x="4502569" y="3657600"/>
                  </a:lnTo>
                  <a:lnTo>
                    <a:pt x="4522660" y="3619500"/>
                  </a:lnTo>
                  <a:lnTo>
                    <a:pt x="4541926" y="3568700"/>
                  </a:lnTo>
                  <a:lnTo>
                    <a:pt x="4560392" y="3530600"/>
                  </a:lnTo>
                  <a:lnTo>
                    <a:pt x="4578020" y="3479800"/>
                  </a:lnTo>
                  <a:lnTo>
                    <a:pt x="4594822" y="3441700"/>
                  </a:lnTo>
                  <a:lnTo>
                    <a:pt x="4610786" y="3390900"/>
                  </a:lnTo>
                  <a:lnTo>
                    <a:pt x="4625911" y="3352800"/>
                  </a:lnTo>
                  <a:lnTo>
                    <a:pt x="4640173" y="3302000"/>
                  </a:lnTo>
                  <a:lnTo>
                    <a:pt x="4653572" y="3251200"/>
                  </a:lnTo>
                  <a:lnTo>
                    <a:pt x="4666107" y="3213100"/>
                  </a:lnTo>
                  <a:lnTo>
                    <a:pt x="4677765" y="3162300"/>
                  </a:lnTo>
                  <a:lnTo>
                    <a:pt x="4688548" y="3111500"/>
                  </a:lnTo>
                  <a:lnTo>
                    <a:pt x="4698428" y="3060700"/>
                  </a:lnTo>
                  <a:lnTo>
                    <a:pt x="4707420" y="3022600"/>
                  </a:lnTo>
                  <a:lnTo>
                    <a:pt x="4715510" y="2971800"/>
                  </a:lnTo>
                  <a:lnTo>
                    <a:pt x="4722685" y="2921000"/>
                  </a:lnTo>
                  <a:lnTo>
                    <a:pt x="4728934" y="2870200"/>
                  </a:lnTo>
                  <a:lnTo>
                    <a:pt x="4734255" y="2819400"/>
                  </a:lnTo>
                  <a:lnTo>
                    <a:pt x="4738649" y="2781300"/>
                  </a:lnTo>
                  <a:lnTo>
                    <a:pt x="4742104" y="2730500"/>
                  </a:lnTo>
                  <a:lnTo>
                    <a:pt x="4744605" y="2679700"/>
                  </a:lnTo>
                  <a:lnTo>
                    <a:pt x="4746155" y="2628900"/>
                  </a:lnTo>
                  <a:lnTo>
                    <a:pt x="4746739" y="2578100"/>
                  </a:lnTo>
                  <a:close/>
                </a:path>
                <a:path w="5583555" h="5488305">
                  <a:moveTo>
                    <a:pt x="5583034" y="4716983"/>
                  </a:moveTo>
                  <a:lnTo>
                    <a:pt x="2185822" y="2550642"/>
                  </a:lnTo>
                  <a:lnTo>
                    <a:pt x="2382672" y="3439896"/>
                  </a:lnTo>
                  <a:lnTo>
                    <a:pt x="3526599" y="3896385"/>
                  </a:lnTo>
                  <a:lnTo>
                    <a:pt x="3501237" y="3924300"/>
                  </a:lnTo>
                  <a:lnTo>
                    <a:pt x="3465715" y="3962400"/>
                  </a:lnTo>
                  <a:lnTo>
                    <a:pt x="3429279" y="3987800"/>
                  </a:lnTo>
                  <a:lnTo>
                    <a:pt x="3391941" y="4025900"/>
                  </a:lnTo>
                  <a:lnTo>
                    <a:pt x="3353727" y="4051300"/>
                  </a:lnTo>
                  <a:lnTo>
                    <a:pt x="3314636" y="4089400"/>
                  </a:lnTo>
                  <a:lnTo>
                    <a:pt x="3274695" y="4114800"/>
                  </a:lnTo>
                  <a:lnTo>
                    <a:pt x="3233915" y="4140200"/>
                  </a:lnTo>
                  <a:lnTo>
                    <a:pt x="3192310" y="4165600"/>
                  </a:lnTo>
                  <a:lnTo>
                    <a:pt x="3149879" y="4191000"/>
                  </a:lnTo>
                  <a:lnTo>
                    <a:pt x="3106661" y="4216400"/>
                  </a:lnTo>
                  <a:lnTo>
                    <a:pt x="3062655" y="4241800"/>
                  </a:lnTo>
                  <a:lnTo>
                    <a:pt x="2972346" y="4292600"/>
                  </a:lnTo>
                  <a:lnTo>
                    <a:pt x="2926067" y="4305300"/>
                  </a:lnTo>
                  <a:lnTo>
                    <a:pt x="2879064" y="4330700"/>
                  </a:lnTo>
                  <a:lnTo>
                    <a:pt x="2831338" y="4343400"/>
                  </a:lnTo>
                  <a:lnTo>
                    <a:pt x="2782925" y="4368800"/>
                  </a:lnTo>
                  <a:lnTo>
                    <a:pt x="2733814" y="4381500"/>
                  </a:lnTo>
                  <a:lnTo>
                    <a:pt x="2477744" y="4445000"/>
                  </a:lnTo>
                  <a:lnTo>
                    <a:pt x="2425446" y="4445000"/>
                  </a:lnTo>
                  <a:lnTo>
                    <a:pt x="2373249" y="4457700"/>
                  </a:lnTo>
                  <a:lnTo>
                    <a:pt x="2269223" y="4457700"/>
                  </a:lnTo>
                  <a:lnTo>
                    <a:pt x="2217432" y="4470400"/>
                  </a:lnTo>
                  <a:lnTo>
                    <a:pt x="2165845" y="4470400"/>
                  </a:lnTo>
                  <a:lnTo>
                    <a:pt x="2114448" y="4457700"/>
                  </a:lnTo>
                  <a:lnTo>
                    <a:pt x="1961756" y="4457700"/>
                  </a:lnTo>
                  <a:lnTo>
                    <a:pt x="1861439" y="4432300"/>
                  </a:lnTo>
                  <a:lnTo>
                    <a:pt x="1811782" y="4432300"/>
                  </a:lnTo>
                  <a:lnTo>
                    <a:pt x="1569554" y="4368800"/>
                  </a:lnTo>
                  <a:lnTo>
                    <a:pt x="1522476" y="4343400"/>
                  </a:lnTo>
                  <a:lnTo>
                    <a:pt x="1027582" y="4864100"/>
                  </a:lnTo>
                  <a:lnTo>
                    <a:pt x="1071219" y="4889500"/>
                  </a:lnTo>
                  <a:lnTo>
                    <a:pt x="1115275" y="4902200"/>
                  </a:lnTo>
                  <a:lnTo>
                    <a:pt x="1159738" y="4927600"/>
                  </a:lnTo>
                  <a:lnTo>
                    <a:pt x="1204595" y="4940300"/>
                  </a:lnTo>
                  <a:lnTo>
                    <a:pt x="1249819" y="4965700"/>
                  </a:lnTo>
                  <a:lnTo>
                    <a:pt x="1341386" y="4991100"/>
                  </a:lnTo>
                  <a:lnTo>
                    <a:pt x="1387690" y="5016500"/>
                  </a:lnTo>
                  <a:lnTo>
                    <a:pt x="1672120" y="5092700"/>
                  </a:lnTo>
                  <a:lnTo>
                    <a:pt x="1720507" y="5092700"/>
                  </a:lnTo>
                  <a:lnTo>
                    <a:pt x="1769148" y="5105400"/>
                  </a:lnTo>
                  <a:lnTo>
                    <a:pt x="1818043" y="5105400"/>
                  </a:lnTo>
                  <a:lnTo>
                    <a:pt x="1867154" y="5118100"/>
                  </a:lnTo>
                  <a:lnTo>
                    <a:pt x="1916480" y="5118100"/>
                  </a:lnTo>
                  <a:lnTo>
                    <a:pt x="1966010" y="5130800"/>
                  </a:lnTo>
                  <a:lnTo>
                    <a:pt x="2419070" y="5130800"/>
                  </a:lnTo>
                  <a:lnTo>
                    <a:pt x="2470010" y="5118100"/>
                  </a:lnTo>
                  <a:lnTo>
                    <a:pt x="2521013" y="5118100"/>
                  </a:lnTo>
                  <a:lnTo>
                    <a:pt x="2623210" y="5092700"/>
                  </a:lnTo>
                  <a:lnTo>
                    <a:pt x="2674378" y="5092700"/>
                  </a:lnTo>
                  <a:lnTo>
                    <a:pt x="2973882" y="5016500"/>
                  </a:lnTo>
                  <a:lnTo>
                    <a:pt x="3022092" y="4991100"/>
                  </a:lnTo>
                  <a:lnTo>
                    <a:pt x="3117024" y="4965700"/>
                  </a:lnTo>
                  <a:lnTo>
                    <a:pt x="3163709" y="4940300"/>
                  </a:lnTo>
                  <a:lnTo>
                    <a:pt x="3209887" y="4927600"/>
                  </a:lnTo>
                  <a:lnTo>
                    <a:pt x="3300641" y="4876800"/>
                  </a:lnTo>
                  <a:lnTo>
                    <a:pt x="3345205" y="4851400"/>
                  </a:lnTo>
                  <a:lnTo>
                    <a:pt x="3389211" y="4838700"/>
                  </a:lnTo>
                  <a:lnTo>
                    <a:pt x="3475558" y="4787900"/>
                  </a:lnTo>
                  <a:lnTo>
                    <a:pt x="3559606" y="4737100"/>
                  </a:lnTo>
                  <a:lnTo>
                    <a:pt x="3641293" y="4686300"/>
                  </a:lnTo>
                  <a:lnTo>
                    <a:pt x="3681247" y="4648200"/>
                  </a:lnTo>
                  <a:lnTo>
                    <a:pt x="3720579" y="4622800"/>
                  </a:lnTo>
                  <a:lnTo>
                    <a:pt x="3759301" y="4597400"/>
                  </a:lnTo>
                  <a:lnTo>
                    <a:pt x="3797389" y="4559300"/>
                  </a:lnTo>
                  <a:lnTo>
                    <a:pt x="3834854" y="4533900"/>
                  </a:lnTo>
                  <a:lnTo>
                    <a:pt x="3871671" y="4495800"/>
                  </a:lnTo>
                  <a:lnTo>
                    <a:pt x="3907853" y="4470400"/>
                  </a:lnTo>
                  <a:lnTo>
                    <a:pt x="3943362" y="4432300"/>
                  </a:lnTo>
                  <a:lnTo>
                    <a:pt x="3978224" y="4406900"/>
                  </a:lnTo>
                  <a:lnTo>
                    <a:pt x="4012412" y="4368800"/>
                  </a:lnTo>
                  <a:lnTo>
                    <a:pt x="4045928" y="4330700"/>
                  </a:lnTo>
                  <a:lnTo>
                    <a:pt x="4078757" y="4292600"/>
                  </a:lnTo>
                  <a:lnTo>
                    <a:pt x="4110888" y="4254500"/>
                  </a:lnTo>
                  <a:lnTo>
                    <a:pt x="4142321" y="4229100"/>
                  </a:lnTo>
                  <a:lnTo>
                    <a:pt x="4173055" y="4191000"/>
                  </a:lnTo>
                  <a:lnTo>
                    <a:pt x="4195026" y="4163110"/>
                  </a:lnTo>
                  <a:lnTo>
                    <a:pt x="5583034" y="4716983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8913" y="156841"/>
              <a:ext cx="2165350" cy="3398520"/>
            </a:xfrm>
            <a:custGeom>
              <a:avLst/>
              <a:gdLst/>
              <a:ahLst/>
              <a:cxnLst/>
              <a:rect l="l" t="t" r="r" b="b"/>
              <a:pathLst>
                <a:path w="2165350" h="3398520">
                  <a:moveTo>
                    <a:pt x="2165010" y="0"/>
                  </a:moveTo>
                  <a:lnTo>
                    <a:pt x="0" y="3397939"/>
                  </a:lnTo>
                  <a:lnTo>
                    <a:pt x="892328" y="3200162"/>
                  </a:lnTo>
                  <a:lnTo>
                    <a:pt x="2165010" y="0"/>
                  </a:lnTo>
                  <a:close/>
                </a:path>
              </a:pathLst>
            </a:custGeom>
            <a:solidFill>
              <a:srgbClr val="FDE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5189" y="1821168"/>
              <a:ext cx="3467735" cy="3467735"/>
            </a:xfrm>
            <a:custGeom>
              <a:avLst/>
              <a:gdLst/>
              <a:ahLst/>
              <a:cxnLst/>
              <a:rect l="l" t="t" r="r" b="b"/>
              <a:pathLst>
                <a:path w="3467735" h="3467735">
                  <a:moveTo>
                    <a:pt x="1557809" y="940683"/>
                  </a:moveTo>
                  <a:lnTo>
                    <a:pt x="1672952" y="1459477"/>
                  </a:lnTo>
                  <a:lnTo>
                    <a:pt x="1733826" y="1733033"/>
                  </a:lnTo>
                  <a:lnTo>
                    <a:pt x="1557809" y="940683"/>
                  </a:lnTo>
                  <a:close/>
                </a:path>
                <a:path w="3467735" h="3467735">
                  <a:moveTo>
                    <a:pt x="1536131" y="843009"/>
                  </a:moveTo>
                  <a:lnTo>
                    <a:pt x="1557809" y="940683"/>
                  </a:lnTo>
                  <a:lnTo>
                    <a:pt x="1536131" y="843009"/>
                  </a:lnTo>
                  <a:close/>
                </a:path>
                <a:path w="3467735" h="3467735">
                  <a:moveTo>
                    <a:pt x="1349179" y="0"/>
                  </a:moveTo>
                  <a:lnTo>
                    <a:pt x="1536131" y="843009"/>
                  </a:lnTo>
                  <a:lnTo>
                    <a:pt x="1766112" y="603223"/>
                  </a:lnTo>
                  <a:lnTo>
                    <a:pt x="1349179" y="0"/>
                  </a:lnTo>
                  <a:close/>
                </a:path>
                <a:path w="3467735" h="3467735">
                  <a:moveTo>
                    <a:pt x="3467293" y="1349413"/>
                  </a:moveTo>
                  <a:lnTo>
                    <a:pt x="2626052" y="1535835"/>
                  </a:lnTo>
                  <a:lnTo>
                    <a:pt x="2864652" y="1765824"/>
                  </a:lnTo>
                  <a:lnTo>
                    <a:pt x="3467293" y="1349413"/>
                  </a:lnTo>
                  <a:close/>
                </a:path>
                <a:path w="3467735" h="3467735">
                  <a:moveTo>
                    <a:pt x="1930488" y="2622927"/>
                  </a:moveTo>
                  <a:lnTo>
                    <a:pt x="1701194" y="2864652"/>
                  </a:lnTo>
                  <a:lnTo>
                    <a:pt x="2117432" y="3467328"/>
                  </a:lnTo>
                  <a:lnTo>
                    <a:pt x="1930488" y="2622927"/>
                  </a:lnTo>
                  <a:close/>
                </a:path>
                <a:path w="3467735" h="3467735">
                  <a:moveTo>
                    <a:pt x="603745" y="1700682"/>
                  </a:moveTo>
                  <a:lnTo>
                    <a:pt x="0" y="2117897"/>
                  </a:lnTo>
                  <a:lnTo>
                    <a:pt x="843688" y="1930863"/>
                  </a:lnTo>
                  <a:lnTo>
                    <a:pt x="603745" y="1700682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305" y="3330475"/>
              <a:ext cx="4877125" cy="14543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6053" y="3269213"/>
              <a:ext cx="1580266" cy="15753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96135" y="3263807"/>
              <a:ext cx="784860" cy="790575"/>
            </a:xfrm>
            <a:custGeom>
              <a:avLst/>
              <a:gdLst/>
              <a:ahLst/>
              <a:cxnLst/>
              <a:rect l="l" t="t" r="r" b="b"/>
              <a:pathLst>
                <a:path w="784859" h="790575">
                  <a:moveTo>
                    <a:pt x="784598" y="0"/>
                  </a:moveTo>
                  <a:lnTo>
                    <a:pt x="0" y="790491"/>
                  </a:lnTo>
                  <a:lnTo>
                    <a:pt x="252651" y="789545"/>
                  </a:lnTo>
                  <a:lnTo>
                    <a:pt x="784598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7868" y="4914933"/>
              <a:ext cx="6386291" cy="4639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5241" y="3563430"/>
              <a:ext cx="981727" cy="9817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21923"/>
              <a:ext cx="10691808" cy="872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8927" y="7598524"/>
              <a:ext cx="4013762" cy="1880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0"/>
            <a:ext cx="10692130" cy="8094980"/>
            <a:chOff x="-190" y="0"/>
            <a:chExt cx="10692130" cy="8094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8"/>
              <a:ext cx="10692000" cy="80939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3546" y="0"/>
              <a:ext cx="3798262" cy="80939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58733" y="3824254"/>
              <a:ext cx="1807845" cy="427990"/>
            </a:xfrm>
            <a:custGeom>
              <a:avLst/>
              <a:gdLst/>
              <a:ahLst/>
              <a:cxnLst/>
              <a:rect l="l" t="t" r="r" b="b"/>
              <a:pathLst>
                <a:path w="1807845" h="427989">
                  <a:moveTo>
                    <a:pt x="81381" y="231343"/>
                  </a:moveTo>
                  <a:lnTo>
                    <a:pt x="3200" y="231343"/>
                  </a:lnTo>
                  <a:lnTo>
                    <a:pt x="0" y="234543"/>
                  </a:lnTo>
                  <a:lnTo>
                    <a:pt x="0" y="244601"/>
                  </a:lnTo>
                  <a:lnTo>
                    <a:pt x="8958" y="286835"/>
                  </a:lnTo>
                  <a:lnTo>
                    <a:pt x="34290" y="319125"/>
                  </a:lnTo>
                  <a:lnTo>
                    <a:pt x="73680" y="339756"/>
                  </a:lnTo>
                  <a:lnTo>
                    <a:pt x="124815" y="347014"/>
                  </a:lnTo>
                  <a:lnTo>
                    <a:pt x="175229" y="340006"/>
                  </a:lnTo>
                  <a:lnTo>
                    <a:pt x="214369" y="320097"/>
                  </a:lnTo>
                  <a:lnTo>
                    <a:pt x="239708" y="288957"/>
                  </a:lnTo>
                  <a:lnTo>
                    <a:pt x="243150" y="273405"/>
                  </a:lnTo>
                  <a:lnTo>
                    <a:pt x="131216" y="273405"/>
                  </a:lnTo>
                  <a:lnTo>
                    <a:pt x="111971" y="270519"/>
                  </a:lnTo>
                  <a:lnTo>
                    <a:pt x="97269" y="263004"/>
                  </a:lnTo>
                  <a:lnTo>
                    <a:pt x="87882" y="252574"/>
                  </a:lnTo>
                  <a:lnTo>
                    <a:pt x="84582" y="240944"/>
                  </a:lnTo>
                  <a:lnTo>
                    <a:pt x="84582" y="233172"/>
                  </a:lnTo>
                  <a:lnTo>
                    <a:pt x="81381" y="231343"/>
                  </a:lnTo>
                  <a:close/>
                </a:path>
                <a:path w="1807845" h="427989">
                  <a:moveTo>
                    <a:pt x="119786" y="19659"/>
                  </a:moveTo>
                  <a:lnTo>
                    <a:pt x="72401" y="26510"/>
                  </a:lnTo>
                  <a:lnTo>
                    <a:pt x="34575" y="46005"/>
                  </a:lnTo>
                  <a:lnTo>
                    <a:pt x="9522" y="76559"/>
                  </a:lnTo>
                  <a:lnTo>
                    <a:pt x="457" y="116586"/>
                  </a:lnTo>
                  <a:lnTo>
                    <a:pt x="11122" y="158634"/>
                  </a:lnTo>
                  <a:lnTo>
                    <a:pt x="37776" y="187909"/>
                  </a:lnTo>
                  <a:lnTo>
                    <a:pt x="72401" y="207240"/>
                  </a:lnTo>
                  <a:lnTo>
                    <a:pt x="106984" y="219455"/>
                  </a:lnTo>
                  <a:lnTo>
                    <a:pt x="129780" y="226113"/>
                  </a:lnTo>
                  <a:lnTo>
                    <a:pt x="147389" y="232257"/>
                  </a:lnTo>
                  <a:lnTo>
                    <a:pt x="158741" y="239772"/>
                  </a:lnTo>
                  <a:lnTo>
                    <a:pt x="162763" y="250545"/>
                  </a:lnTo>
                  <a:lnTo>
                    <a:pt x="161434" y="257782"/>
                  </a:lnTo>
                  <a:lnTo>
                    <a:pt x="156591" y="265233"/>
                  </a:lnTo>
                  <a:lnTo>
                    <a:pt x="146946" y="271055"/>
                  </a:lnTo>
                  <a:lnTo>
                    <a:pt x="131216" y="273405"/>
                  </a:lnTo>
                  <a:lnTo>
                    <a:pt x="243150" y="273405"/>
                  </a:lnTo>
                  <a:lnTo>
                    <a:pt x="237651" y="205832"/>
                  </a:lnTo>
                  <a:lnTo>
                    <a:pt x="178315" y="163327"/>
                  </a:lnTo>
                  <a:lnTo>
                    <a:pt x="149504" y="154076"/>
                  </a:lnTo>
                  <a:lnTo>
                    <a:pt x="119372" y="144025"/>
                  </a:lnTo>
                  <a:lnTo>
                    <a:pt x="99441" y="135388"/>
                  </a:lnTo>
                  <a:lnTo>
                    <a:pt x="88425" y="126494"/>
                  </a:lnTo>
                  <a:lnTo>
                    <a:pt x="85039" y="115671"/>
                  </a:lnTo>
                  <a:lnTo>
                    <a:pt x="87203" y="106384"/>
                  </a:lnTo>
                  <a:lnTo>
                    <a:pt x="93440" y="99326"/>
                  </a:lnTo>
                  <a:lnTo>
                    <a:pt x="103362" y="94840"/>
                  </a:lnTo>
                  <a:lnTo>
                    <a:pt x="116586" y="93268"/>
                  </a:lnTo>
                  <a:lnTo>
                    <a:pt x="239581" y="93268"/>
                  </a:lnTo>
                  <a:lnTo>
                    <a:pt x="237122" y="82346"/>
                  </a:lnTo>
                  <a:lnTo>
                    <a:pt x="210254" y="48863"/>
                  </a:lnTo>
                  <a:lnTo>
                    <a:pt x="169928" y="27296"/>
                  </a:lnTo>
                  <a:lnTo>
                    <a:pt x="119786" y="19659"/>
                  </a:lnTo>
                  <a:close/>
                </a:path>
                <a:path w="1807845" h="427989">
                  <a:moveTo>
                    <a:pt x="239581" y="93268"/>
                  </a:moveTo>
                  <a:lnTo>
                    <a:pt x="116586" y="93268"/>
                  </a:lnTo>
                  <a:lnTo>
                    <a:pt x="136267" y="96597"/>
                  </a:lnTo>
                  <a:lnTo>
                    <a:pt x="150590" y="105156"/>
                  </a:lnTo>
                  <a:lnTo>
                    <a:pt x="159341" y="116800"/>
                  </a:lnTo>
                  <a:lnTo>
                    <a:pt x="162306" y="129387"/>
                  </a:lnTo>
                  <a:lnTo>
                    <a:pt x="162306" y="135331"/>
                  </a:lnTo>
                  <a:lnTo>
                    <a:pt x="165506" y="136702"/>
                  </a:lnTo>
                  <a:lnTo>
                    <a:pt x="243687" y="136702"/>
                  </a:lnTo>
                  <a:lnTo>
                    <a:pt x="246888" y="133502"/>
                  </a:lnTo>
                  <a:lnTo>
                    <a:pt x="246888" y="125729"/>
                  </a:lnTo>
                  <a:lnTo>
                    <a:pt x="239581" y="93268"/>
                  </a:lnTo>
                  <a:close/>
                </a:path>
                <a:path w="1807845" h="427989">
                  <a:moveTo>
                    <a:pt x="389991" y="101955"/>
                  </a:moveTo>
                  <a:lnTo>
                    <a:pt x="351129" y="107934"/>
                  </a:lnTo>
                  <a:lnTo>
                    <a:pt x="292779" y="150754"/>
                  </a:lnTo>
                  <a:lnTo>
                    <a:pt x="274927" y="193274"/>
                  </a:lnTo>
                  <a:lnTo>
                    <a:pt x="272034" y="222656"/>
                  </a:lnTo>
                  <a:lnTo>
                    <a:pt x="273548" y="244830"/>
                  </a:lnTo>
                  <a:lnTo>
                    <a:pt x="285149" y="283864"/>
                  </a:lnTo>
                  <a:lnTo>
                    <a:pt x="313610" y="320011"/>
                  </a:lnTo>
                  <a:lnTo>
                    <a:pt x="365617" y="343842"/>
                  </a:lnTo>
                  <a:lnTo>
                    <a:pt x="398221" y="347014"/>
                  </a:lnTo>
                  <a:lnTo>
                    <a:pt x="423617" y="345328"/>
                  </a:lnTo>
                  <a:lnTo>
                    <a:pt x="469780" y="330812"/>
                  </a:lnTo>
                  <a:lnTo>
                    <a:pt x="492861" y="309981"/>
                  </a:lnTo>
                  <a:lnTo>
                    <a:pt x="489661" y="305409"/>
                  </a:lnTo>
                  <a:lnTo>
                    <a:pt x="467170" y="274320"/>
                  </a:lnTo>
                  <a:lnTo>
                    <a:pt x="405536" y="274320"/>
                  </a:lnTo>
                  <a:lnTo>
                    <a:pt x="390970" y="273777"/>
                  </a:lnTo>
                  <a:lnTo>
                    <a:pt x="360730" y="252374"/>
                  </a:lnTo>
                  <a:lnTo>
                    <a:pt x="359816" y="250088"/>
                  </a:lnTo>
                  <a:lnTo>
                    <a:pt x="359359" y="247345"/>
                  </a:lnTo>
                  <a:lnTo>
                    <a:pt x="360730" y="245973"/>
                  </a:lnTo>
                  <a:lnTo>
                    <a:pt x="504291" y="245973"/>
                  </a:lnTo>
                  <a:lnTo>
                    <a:pt x="507492" y="242773"/>
                  </a:lnTo>
                  <a:lnTo>
                    <a:pt x="507492" y="237286"/>
                  </a:lnTo>
                  <a:lnTo>
                    <a:pt x="507034" y="229971"/>
                  </a:lnTo>
                  <a:lnTo>
                    <a:pt x="506120" y="222656"/>
                  </a:lnTo>
                  <a:lnTo>
                    <a:pt x="504748" y="215341"/>
                  </a:lnTo>
                  <a:lnTo>
                    <a:pt x="500633" y="201625"/>
                  </a:lnTo>
                  <a:lnTo>
                    <a:pt x="361645" y="201625"/>
                  </a:lnTo>
                  <a:lnTo>
                    <a:pt x="359816" y="200253"/>
                  </a:lnTo>
                  <a:lnTo>
                    <a:pt x="388162" y="175564"/>
                  </a:lnTo>
                  <a:lnTo>
                    <a:pt x="492814" y="175564"/>
                  </a:lnTo>
                  <a:lnTo>
                    <a:pt x="490868" y="169078"/>
                  </a:lnTo>
                  <a:lnTo>
                    <a:pt x="467086" y="133273"/>
                  </a:lnTo>
                  <a:lnTo>
                    <a:pt x="433447" y="110156"/>
                  </a:lnTo>
                  <a:lnTo>
                    <a:pt x="389991" y="101955"/>
                  </a:lnTo>
                  <a:close/>
                </a:path>
                <a:path w="1807845" h="427989">
                  <a:moveTo>
                    <a:pt x="455371" y="257860"/>
                  </a:moveTo>
                  <a:lnTo>
                    <a:pt x="451256" y="257860"/>
                  </a:lnTo>
                  <a:lnTo>
                    <a:pt x="446684" y="261518"/>
                  </a:lnTo>
                  <a:lnTo>
                    <a:pt x="438519" y="266669"/>
                  </a:lnTo>
                  <a:lnTo>
                    <a:pt x="428682" y="270490"/>
                  </a:lnTo>
                  <a:lnTo>
                    <a:pt x="417559" y="273026"/>
                  </a:lnTo>
                  <a:lnTo>
                    <a:pt x="405536" y="274320"/>
                  </a:lnTo>
                  <a:lnTo>
                    <a:pt x="467170" y="274320"/>
                  </a:lnTo>
                  <a:lnTo>
                    <a:pt x="458571" y="262432"/>
                  </a:lnTo>
                  <a:lnTo>
                    <a:pt x="455371" y="257860"/>
                  </a:lnTo>
                  <a:close/>
                </a:path>
                <a:path w="1807845" h="427989">
                  <a:moveTo>
                    <a:pt x="492814" y="175564"/>
                  </a:moveTo>
                  <a:lnTo>
                    <a:pt x="388162" y="175564"/>
                  </a:lnTo>
                  <a:lnTo>
                    <a:pt x="397713" y="176879"/>
                  </a:lnTo>
                  <a:lnTo>
                    <a:pt x="405250" y="180594"/>
                  </a:lnTo>
                  <a:lnTo>
                    <a:pt x="410987" y="186366"/>
                  </a:lnTo>
                  <a:lnTo>
                    <a:pt x="415137" y="193852"/>
                  </a:lnTo>
                  <a:lnTo>
                    <a:pt x="415594" y="195224"/>
                  </a:lnTo>
                  <a:lnTo>
                    <a:pt x="416051" y="196138"/>
                  </a:lnTo>
                  <a:lnTo>
                    <a:pt x="417423" y="200253"/>
                  </a:lnTo>
                  <a:lnTo>
                    <a:pt x="415594" y="201625"/>
                  </a:lnTo>
                  <a:lnTo>
                    <a:pt x="500633" y="201625"/>
                  </a:lnTo>
                  <a:lnTo>
                    <a:pt x="492814" y="175564"/>
                  </a:lnTo>
                  <a:close/>
                </a:path>
                <a:path w="1807845" h="427989">
                  <a:moveTo>
                    <a:pt x="613105" y="105613"/>
                  </a:moveTo>
                  <a:lnTo>
                    <a:pt x="533552" y="105613"/>
                  </a:lnTo>
                  <a:lnTo>
                    <a:pt x="530351" y="108813"/>
                  </a:lnTo>
                  <a:lnTo>
                    <a:pt x="530351" y="340156"/>
                  </a:lnTo>
                  <a:lnTo>
                    <a:pt x="533552" y="343357"/>
                  </a:lnTo>
                  <a:lnTo>
                    <a:pt x="613105" y="343357"/>
                  </a:lnTo>
                  <a:lnTo>
                    <a:pt x="616305" y="340156"/>
                  </a:lnTo>
                  <a:lnTo>
                    <a:pt x="616305" y="221741"/>
                  </a:lnTo>
                  <a:lnTo>
                    <a:pt x="618941" y="209504"/>
                  </a:lnTo>
                  <a:lnTo>
                    <a:pt x="652260" y="190602"/>
                  </a:lnTo>
                  <a:lnTo>
                    <a:pt x="659110" y="190366"/>
                  </a:lnTo>
                  <a:lnTo>
                    <a:pt x="679980" y="190366"/>
                  </a:lnTo>
                  <a:lnTo>
                    <a:pt x="680770" y="185623"/>
                  </a:lnTo>
                  <a:lnTo>
                    <a:pt x="690623" y="125272"/>
                  </a:lnTo>
                  <a:lnTo>
                    <a:pt x="618134" y="125272"/>
                  </a:lnTo>
                  <a:lnTo>
                    <a:pt x="616305" y="123901"/>
                  </a:lnTo>
                  <a:lnTo>
                    <a:pt x="616305" y="108813"/>
                  </a:lnTo>
                  <a:lnTo>
                    <a:pt x="613105" y="105613"/>
                  </a:lnTo>
                  <a:close/>
                </a:path>
                <a:path w="1807845" h="427989">
                  <a:moveTo>
                    <a:pt x="679980" y="190366"/>
                  </a:moveTo>
                  <a:lnTo>
                    <a:pt x="659110" y="190366"/>
                  </a:lnTo>
                  <a:lnTo>
                    <a:pt x="665361" y="190730"/>
                  </a:lnTo>
                  <a:lnTo>
                    <a:pt x="670712" y="191566"/>
                  </a:lnTo>
                  <a:lnTo>
                    <a:pt x="676656" y="192938"/>
                  </a:lnTo>
                  <a:lnTo>
                    <a:pt x="679856" y="191109"/>
                  </a:lnTo>
                  <a:lnTo>
                    <a:pt x="679980" y="190366"/>
                  </a:lnTo>
                  <a:close/>
                </a:path>
                <a:path w="1807845" h="427989">
                  <a:moveTo>
                    <a:pt x="674370" y="102412"/>
                  </a:moveTo>
                  <a:lnTo>
                    <a:pt x="663854" y="102412"/>
                  </a:lnTo>
                  <a:lnTo>
                    <a:pt x="650374" y="103827"/>
                  </a:lnTo>
                  <a:lnTo>
                    <a:pt x="638651" y="107899"/>
                  </a:lnTo>
                  <a:lnTo>
                    <a:pt x="628557" y="114371"/>
                  </a:lnTo>
                  <a:lnTo>
                    <a:pt x="619963" y="122986"/>
                  </a:lnTo>
                  <a:lnTo>
                    <a:pt x="618134" y="125272"/>
                  </a:lnTo>
                  <a:lnTo>
                    <a:pt x="690623" y="125272"/>
                  </a:lnTo>
                  <a:lnTo>
                    <a:pt x="691743" y="118414"/>
                  </a:lnTo>
                  <a:lnTo>
                    <a:pt x="692658" y="113385"/>
                  </a:lnTo>
                  <a:lnTo>
                    <a:pt x="691286" y="109727"/>
                  </a:lnTo>
                  <a:lnTo>
                    <a:pt x="687171" y="107441"/>
                  </a:lnTo>
                  <a:lnTo>
                    <a:pt x="682142" y="104698"/>
                  </a:lnTo>
                  <a:lnTo>
                    <a:pt x="674370" y="102412"/>
                  </a:lnTo>
                  <a:close/>
                </a:path>
                <a:path w="1807845" h="427989">
                  <a:moveTo>
                    <a:pt x="792327" y="105613"/>
                  </a:moveTo>
                  <a:lnTo>
                    <a:pt x="706450" y="105613"/>
                  </a:lnTo>
                  <a:lnTo>
                    <a:pt x="703249" y="109270"/>
                  </a:lnTo>
                  <a:lnTo>
                    <a:pt x="705078" y="115671"/>
                  </a:lnTo>
                  <a:lnTo>
                    <a:pt x="773582" y="336041"/>
                  </a:lnTo>
                  <a:lnTo>
                    <a:pt x="774954" y="340613"/>
                  </a:lnTo>
                  <a:lnTo>
                    <a:pt x="778611" y="343357"/>
                  </a:lnTo>
                  <a:lnTo>
                    <a:pt x="865860" y="343357"/>
                  </a:lnTo>
                  <a:lnTo>
                    <a:pt x="869518" y="340613"/>
                  </a:lnTo>
                  <a:lnTo>
                    <a:pt x="870889" y="336041"/>
                  </a:lnTo>
                  <a:lnTo>
                    <a:pt x="905446" y="224485"/>
                  </a:lnTo>
                  <a:lnTo>
                    <a:pt x="820674" y="224485"/>
                  </a:lnTo>
                  <a:lnTo>
                    <a:pt x="819759" y="221284"/>
                  </a:lnTo>
                  <a:lnTo>
                    <a:pt x="796899" y="113385"/>
                  </a:lnTo>
                  <a:lnTo>
                    <a:pt x="795985" y="107899"/>
                  </a:lnTo>
                  <a:lnTo>
                    <a:pt x="792327" y="105613"/>
                  </a:lnTo>
                  <a:close/>
                </a:path>
                <a:path w="1807845" h="427989">
                  <a:moveTo>
                    <a:pt x="856716" y="105613"/>
                  </a:moveTo>
                  <a:lnTo>
                    <a:pt x="851687" y="105613"/>
                  </a:lnTo>
                  <a:lnTo>
                    <a:pt x="848029" y="108356"/>
                  </a:lnTo>
                  <a:lnTo>
                    <a:pt x="847115" y="113385"/>
                  </a:lnTo>
                  <a:lnTo>
                    <a:pt x="824331" y="221284"/>
                  </a:lnTo>
                  <a:lnTo>
                    <a:pt x="823417" y="224485"/>
                  </a:lnTo>
                  <a:lnTo>
                    <a:pt x="905446" y="224485"/>
                  </a:lnTo>
                  <a:lnTo>
                    <a:pt x="939012" y="116128"/>
                  </a:lnTo>
                  <a:lnTo>
                    <a:pt x="940841" y="109727"/>
                  </a:lnTo>
                  <a:lnTo>
                    <a:pt x="938098" y="106527"/>
                  </a:lnTo>
                  <a:lnTo>
                    <a:pt x="932154" y="106527"/>
                  </a:lnTo>
                  <a:lnTo>
                    <a:pt x="856716" y="105613"/>
                  </a:lnTo>
                  <a:close/>
                </a:path>
                <a:path w="1807845" h="427989">
                  <a:moveTo>
                    <a:pt x="1009497" y="0"/>
                  </a:moveTo>
                  <a:lnTo>
                    <a:pt x="989437" y="3450"/>
                  </a:lnTo>
                  <a:lnTo>
                    <a:pt x="973836" y="13201"/>
                  </a:lnTo>
                  <a:lnTo>
                    <a:pt x="963720" y="28353"/>
                  </a:lnTo>
                  <a:lnTo>
                    <a:pt x="960120" y="48005"/>
                  </a:lnTo>
                  <a:lnTo>
                    <a:pt x="963720" y="67658"/>
                  </a:lnTo>
                  <a:lnTo>
                    <a:pt x="973836" y="82810"/>
                  </a:lnTo>
                  <a:lnTo>
                    <a:pt x="989437" y="92561"/>
                  </a:lnTo>
                  <a:lnTo>
                    <a:pt x="1009497" y="96012"/>
                  </a:lnTo>
                  <a:lnTo>
                    <a:pt x="1029750" y="92561"/>
                  </a:lnTo>
                  <a:lnTo>
                    <a:pt x="1045330" y="82810"/>
                  </a:lnTo>
                  <a:lnTo>
                    <a:pt x="1055339" y="67658"/>
                  </a:lnTo>
                  <a:lnTo>
                    <a:pt x="1058875" y="48005"/>
                  </a:lnTo>
                  <a:lnTo>
                    <a:pt x="1055339" y="28353"/>
                  </a:lnTo>
                  <a:lnTo>
                    <a:pt x="1045330" y="13201"/>
                  </a:lnTo>
                  <a:lnTo>
                    <a:pt x="1029750" y="3450"/>
                  </a:lnTo>
                  <a:lnTo>
                    <a:pt x="1009497" y="0"/>
                  </a:lnTo>
                  <a:close/>
                </a:path>
                <a:path w="1807845" h="427989">
                  <a:moveTo>
                    <a:pt x="1049274" y="105613"/>
                  </a:moveTo>
                  <a:lnTo>
                    <a:pt x="969721" y="105613"/>
                  </a:lnTo>
                  <a:lnTo>
                    <a:pt x="966520" y="108813"/>
                  </a:lnTo>
                  <a:lnTo>
                    <a:pt x="966520" y="340156"/>
                  </a:lnTo>
                  <a:lnTo>
                    <a:pt x="969721" y="343357"/>
                  </a:lnTo>
                  <a:lnTo>
                    <a:pt x="1049274" y="343357"/>
                  </a:lnTo>
                  <a:lnTo>
                    <a:pt x="1052474" y="340156"/>
                  </a:lnTo>
                  <a:lnTo>
                    <a:pt x="1052474" y="108813"/>
                  </a:lnTo>
                  <a:lnTo>
                    <a:pt x="1049274" y="105613"/>
                  </a:lnTo>
                  <a:close/>
                </a:path>
                <a:path w="1807845" h="427989">
                  <a:moveTo>
                    <a:pt x="1171346" y="378561"/>
                  </a:moveTo>
                  <a:lnTo>
                    <a:pt x="1168146" y="379018"/>
                  </a:lnTo>
                  <a:lnTo>
                    <a:pt x="1167231" y="385419"/>
                  </a:lnTo>
                  <a:lnTo>
                    <a:pt x="1164031" y="411937"/>
                  </a:lnTo>
                  <a:lnTo>
                    <a:pt x="1163574" y="416966"/>
                  </a:lnTo>
                  <a:lnTo>
                    <a:pt x="1164945" y="420624"/>
                  </a:lnTo>
                  <a:lnTo>
                    <a:pt x="1169517" y="422452"/>
                  </a:lnTo>
                  <a:lnTo>
                    <a:pt x="1189255" y="427467"/>
                  </a:lnTo>
                  <a:lnTo>
                    <a:pt x="1212551" y="427596"/>
                  </a:lnTo>
                  <a:lnTo>
                    <a:pt x="1233875" y="418980"/>
                  </a:lnTo>
                  <a:lnTo>
                    <a:pt x="1247698" y="397763"/>
                  </a:lnTo>
                  <a:lnTo>
                    <a:pt x="1249506" y="385283"/>
                  </a:lnTo>
                  <a:lnTo>
                    <a:pt x="1248997" y="382219"/>
                  </a:lnTo>
                  <a:lnTo>
                    <a:pt x="1185062" y="382219"/>
                  </a:lnTo>
                  <a:lnTo>
                    <a:pt x="1177747" y="380390"/>
                  </a:lnTo>
                  <a:lnTo>
                    <a:pt x="1171346" y="378561"/>
                  </a:lnTo>
                  <a:close/>
                </a:path>
                <a:path w="1807845" h="427989">
                  <a:moveTo>
                    <a:pt x="1200150" y="101955"/>
                  </a:moveTo>
                  <a:lnTo>
                    <a:pt x="1132427" y="120415"/>
                  </a:lnTo>
                  <a:lnTo>
                    <a:pt x="1090422" y="171450"/>
                  </a:lnTo>
                  <a:lnTo>
                    <a:pt x="1081277" y="223113"/>
                  </a:lnTo>
                  <a:lnTo>
                    <a:pt x="1081806" y="236272"/>
                  </a:lnTo>
                  <a:lnTo>
                    <a:pt x="1090422" y="275234"/>
                  </a:lnTo>
                  <a:lnTo>
                    <a:pt x="1121511" y="319811"/>
                  </a:lnTo>
                  <a:lnTo>
                    <a:pt x="1170432" y="343814"/>
                  </a:lnTo>
                  <a:lnTo>
                    <a:pt x="1172260" y="344271"/>
                  </a:lnTo>
                  <a:lnTo>
                    <a:pt x="1173175" y="344728"/>
                  </a:lnTo>
                  <a:lnTo>
                    <a:pt x="1174546" y="345643"/>
                  </a:lnTo>
                  <a:lnTo>
                    <a:pt x="1184298" y="353672"/>
                  </a:lnTo>
                  <a:lnTo>
                    <a:pt x="1190834" y="361188"/>
                  </a:lnTo>
                  <a:lnTo>
                    <a:pt x="1194027" y="368017"/>
                  </a:lnTo>
                  <a:lnTo>
                    <a:pt x="1193749" y="373989"/>
                  </a:lnTo>
                  <a:lnTo>
                    <a:pt x="1191920" y="379933"/>
                  </a:lnTo>
                  <a:lnTo>
                    <a:pt x="1185062" y="382219"/>
                  </a:lnTo>
                  <a:lnTo>
                    <a:pt x="1248997" y="382219"/>
                  </a:lnTo>
                  <a:lnTo>
                    <a:pt x="1247413" y="372675"/>
                  </a:lnTo>
                  <a:lnTo>
                    <a:pt x="1241462" y="360152"/>
                  </a:lnTo>
                  <a:lnTo>
                    <a:pt x="1229868" y="345643"/>
                  </a:lnTo>
                  <a:lnTo>
                    <a:pt x="1230325" y="343814"/>
                  </a:lnTo>
                  <a:lnTo>
                    <a:pt x="1279988" y="320211"/>
                  </a:lnTo>
                  <a:lnTo>
                    <a:pt x="1309420" y="277520"/>
                  </a:lnTo>
                  <a:lnTo>
                    <a:pt x="1310792" y="273405"/>
                  </a:lnTo>
                  <a:lnTo>
                    <a:pt x="1199692" y="273405"/>
                  </a:lnTo>
                  <a:lnTo>
                    <a:pt x="1190855" y="272219"/>
                  </a:lnTo>
                  <a:lnTo>
                    <a:pt x="1168481" y="232743"/>
                  </a:lnTo>
                  <a:lnTo>
                    <a:pt x="1168146" y="223570"/>
                  </a:lnTo>
                  <a:lnTo>
                    <a:pt x="1168488" y="214141"/>
                  </a:lnTo>
                  <a:lnTo>
                    <a:pt x="1191120" y="176593"/>
                  </a:lnTo>
                  <a:lnTo>
                    <a:pt x="1199692" y="175564"/>
                  </a:lnTo>
                  <a:lnTo>
                    <a:pt x="1311380" y="175564"/>
                  </a:lnTo>
                  <a:lnTo>
                    <a:pt x="1309420" y="170078"/>
                  </a:lnTo>
                  <a:lnTo>
                    <a:pt x="1294083" y="143425"/>
                  </a:lnTo>
                  <a:lnTo>
                    <a:pt x="1269701" y="121786"/>
                  </a:lnTo>
                  <a:lnTo>
                    <a:pt x="1237861" y="107263"/>
                  </a:lnTo>
                  <a:lnTo>
                    <a:pt x="1200150" y="101955"/>
                  </a:lnTo>
                  <a:close/>
                </a:path>
                <a:path w="1807845" h="427989">
                  <a:moveTo>
                    <a:pt x="1231696" y="243687"/>
                  </a:moveTo>
                  <a:lnTo>
                    <a:pt x="1227582" y="250088"/>
                  </a:lnTo>
                  <a:lnTo>
                    <a:pt x="1227124" y="251917"/>
                  </a:lnTo>
                  <a:lnTo>
                    <a:pt x="1227124" y="252831"/>
                  </a:lnTo>
                  <a:lnTo>
                    <a:pt x="1226210" y="254660"/>
                  </a:lnTo>
                  <a:lnTo>
                    <a:pt x="1221616" y="262990"/>
                  </a:lnTo>
                  <a:lnTo>
                    <a:pt x="1215523" y="268833"/>
                  </a:lnTo>
                  <a:lnTo>
                    <a:pt x="1208143" y="272276"/>
                  </a:lnTo>
                  <a:lnTo>
                    <a:pt x="1199692" y="273405"/>
                  </a:lnTo>
                  <a:lnTo>
                    <a:pt x="1310792" y="273405"/>
                  </a:lnTo>
                  <a:lnTo>
                    <a:pt x="1311721" y="268719"/>
                  </a:lnTo>
                  <a:lnTo>
                    <a:pt x="1312164" y="265175"/>
                  </a:lnTo>
                  <a:lnTo>
                    <a:pt x="1313078" y="259689"/>
                  </a:lnTo>
                  <a:lnTo>
                    <a:pt x="1309877" y="256489"/>
                  </a:lnTo>
                  <a:lnTo>
                    <a:pt x="1304848" y="255574"/>
                  </a:lnTo>
                  <a:lnTo>
                    <a:pt x="1231696" y="243687"/>
                  </a:lnTo>
                  <a:close/>
                </a:path>
                <a:path w="1807845" h="427989">
                  <a:moveTo>
                    <a:pt x="1311380" y="175564"/>
                  </a:moveTo>
                  <a:lnTo>
                    <a:pt x="1199692" y="175564"/>
                  </a:lnTo>
                  <a:lnTo>
                    <a:pt x="1209315" y="177007"/>
                  </a:lnTo>
                  <a:lnTo>
                    <a:pt x="1217352" y="180936"/>
                  </a:lnTo>
                  <a:lnTo>
                    <a:pt x="1223417" y="186751"/>
                  </a:lnTo>
                  <a:lnTo>
                    <a:pt x="1227124" y="193852"/>
                  </a:lnTo>
                  <a:lnTo>
                    <a:pt x="1227582" y="195681"/>
                  </a:lnTo>
                  <a:lnTo>
                    <a:pt x="1228496" y="197967"/>
                  </a:lnTo>
                  <a:lnTo>
                    <a:pt x="1228953" y="200253"/>
                  </a:lnTo>
                  <a:lnTo>
                    <a:pt x="1229410" y="204825"/>
                  </a:lnTo>
                  <a:lnTo>
                    <a:pt x="1233068" y="206654"/>
                  </a:lnTo>
                  <a:lnTo>
                    <a:pt x="1238554" y="205739"/>
                  </a:lnTo>
                  <a:lnTo>
                    <a:pt x="1305763" y="195224"/>
                  </a:lnTo>
                  <a:lnTo>
                    <a:pt x="1310792" y="194310"/>
                  </a:lnTo>
                  <a:lnTo>
                    <a:pt x="1313992" y="191109"/>
                  </a:lnTo>
                  <a:lnTo>
                    <a:pt x="1313535" y="185623"/>
                  </a:lnTo>
                  <a:lnTo>
                    <a:pt x="1313078" y="181508"/>
                  </a:lnTo>
                  <a:lnTo>
                    <a:pt x="1311706" y="176479"/>
                  </a:lnTo>
                  <a:lnTo>
                    <a:pt x="1311380" y="175564"/>
                  </a:lnTo>
                  <a:close/>
                </a:path>
                <a:path w="1807845" h="427989">
                  <a:moveTo>
                    <a:pt x="1450238" y="101955"/>
                  </a:moveTo>
                  <a:lnTo>
                    <a:pt x="1410547" y="107663"/>
                  </a:lnTo>
                  <a:lnTo>
                    <a:pt x="1353283" y="149597"/>
                  </a:lnTo>
                  <a:lnTo>
                    <a:pt x="1335366" y="192845"/>
                  </a:lnTo>
                  <a:lnTo>
                    <a:pt x="1332280" y="224027"/>
                  </a:lnTo>
                  <a:lnTo>
                    <a:pt x="1332545" y="233536"/>
                  </a:lnTo>
                  <a:lnTo>
                    <a:pt x="1351668" y="296094"/>
                  </a:lnTo>
                  <a:lnTo>
                    <a:pt x="1409247" y="340842"/>
                  </a:lnTo>
                  <a:lnTo>
                    <a:pt x="1449781" y="347014"/>
                  </a:lnTo>
                  <a:lnTo>
                    <a:pt x="1491100" y="340671"/>
                  </a:lnTo>
                  <a:lnTo>
                    <a:pt x="1524533" y="322668"/>
                  </a:lnTo>
                  <a:lnTo>
                    <a:pt x="1549050" y="294551"/>
                  </a:lnTo>
                  <a:lnTo>
                    <a:pt x="1557449" y="273405"/>
                  </a:lnTo>
                  <a:lnTo>
                    <a:pt x="1449781" y="273405"/>
                  </a:lnTo>
                  <a:lnTo>
                    <a:pt x="1439037" y="271276"/>
                  </a:lnTo>
                  <a:lnTo>
                    <a:pt x="1419148" y="237744"/>
                  </a:lnTo>
                  <a:lnTo>
                    <a:pt x="1418720" y="215798"/>
                  </a:lnTo>
                  <a:lnTo>
                    <a:pt x="1419148" y="208940"/>
                  </a:lnTo>
                  <a:lnTo>
                    <a:pt x="1449781" y="175564"/>
                  </a:lnTo>
                  <a:lnTo>
                    <a:pt x="1558615" y="175564"/>
                  </a:lnTo>
                  <a:lnTo>
                    <a:pt x="1546486" y="149404"/>
                  </a:lnTo>
                  <a:lnTo>
                    <a:pt x="1522304" y="124015"/>
                  </a:lnTo>
                  <a:lnTo>
                    <a:pt x="1489979" y="107713"/>
                  </a:lnTo>
                  <a:lnTo>
                    <a:pt x="1450238" y="101955"/>
                  </a:lnTo>
                  <a:close/>
                </a:path>
                <a:path w="1807845" h="427989">
                  <a:moveTo>
                    <a:pt x="1558615" y="175564"/>
                  </a:moveTo>
                  <a:lnTo>
                    <a:pt x="1449781" y="175564"/>
                  </a:lnTo>
                  <a:lnTo>
                    <a:pt x="1460261" y="177465"/>
                  </a:lnTo>
                  <a:lnTo>
                    <a:pt x="1468469" y="182880"/>
                  </a:lnTo>
                  <a:lnTo>
                    <a:pt x="1474534" y="191381"/>
                  </a:lnTo>
                  <a:lnTo>
                    <a:pt x="1478584" y="202539"/>
                  </a:lnTo>
                  <a:lnTo>
                    <a:pt x="1479956" y="208940"/>
                  </a:lnTo>
                  <a:lnTo>
                    <a:pt x="1480870" y="215798"/>
                  </a:lnTo>
                  <a:lnTo>
                    <a:pt x="1480782" y="232207"/>
                  </a:lnTo>
                  <a:lnTo>
                    <a:pt x="1460782" y="271212"/>
                  </a:lnTo>
                  <a:lnTo>
                    <a:pt x="1449781" y="273405"/>
                  </a:lnTo>
                  <a:lnTo>
                    <a:pt x="1557449" y="273405"/>
                  </a:lnTo>
                  <a:lnTo>
                    <a:pt x="1567031" y="232207"/>
                  </a:lnTo>
                  <a:lnTo>
                    <a:pt x="1567281" y="223113"/>
                  </a:lnTo>
                  <a:lnTo>
                    <a:pt x="1566938" y="212383"/>
                  </a:lnTo>
                  <a:lnTo>
                    <a:pt x="1565909" y="202082"/>
                  </a:lnTo>
                  <a:lnTo>
                    <a:pt x="1564195" y="192124"/>
                  </a:lnTo>
                  <a:lnTo>
                    <a:pt x="1561795" y="182422"/>
                  </a:lnTo>
                  <a:lnTo>
                    <a:pt x="1558615" y="175564"/>
                  </a:lnTo>
                  <a:close/>
                </a:path>
                <a:path w="1807845" h="427989">
                  <a:moveTo>
                    <a:pt x="1666494" y="262432"/>
                  </a:moveTo>
                  <a:lnTo>
                    <a:pt x="1590598" y="262432"/>
                  </a:lnTo>
                  <a:lnTo>
                    <a:pt x="1587398" y="265633"/>
                  </a:lnTo>
                  <a:lnTo>
                    <a:pt x="1587398" y="273405"/>
                  </a:lnTo>
                  <a:lnTo>
                    <a:pt x="1595120" y="303616"/>
                  </a:lnTo>
                  <a:lnTo>
                    <a:pt x="1617287" y="326840"/>
                  </a:lnTo>
                  <a:lnTo>
                    <a:pt x="1652399" y="341749"/>
                  </a:lnTo>
                  <a:lnTo>
                    <a:pt x="1698955" y="347014"/>
                  </a:lnTo>
                  <a:lnTo>
                    <a:pt x="1742889" y="342285"/>
                  </a:lnTo>
                  <a:lnTo>
                    <a:pt x="1777136" y="328041"/>
                  </a:lnTo>
                  <a:lnTo>
                    <a:pt x="1799382" y="304195"/>
                  </a:lnTo>
                  <a:lnTo>
                    <a:pt x="1804176" y="283921"/>
                  </a:lnTo>
                  <a:lnTo>
                    <a:pt x="1698498" y="283921"/>
                  </a:lnTo>
                  <a:lnTo>
                    <a:pt x="1686860" y="282763"/>
                  </a:lnTo>
                  <a:lnTo>
                    <a:pt x="1677752" y="279463"/>
                  </a:lnTo>
                  <a:lnTo>
                    <a:pt x="1671816" y="274277"/>
                  </a:lnTo>
                  <a:lnTo>
                    <a:pt x="1669694" y="267462"/>
                  </a:lnTo>
                  <a:lnTo>
                    <a:pt x="1669694" y="263347"/>
                  </a:lnTo>
                  <a:lnTo>
                    <a:pt x="1666494" y="262432"/>
                  </a:lnTo>
                  <a:close/>
                </a:path>
                <a:path w="1807845" h="427989">
                  <a:moveTo>
                    <a:pt x="1695297" y="101955"/>
                  </a:moveTo>
                  <a:lnTo>
                    <a:pt x="1652706" y="107520"/>
                  </a:lnTo>
                  <a:lnTo>
                    <a:pt x="1619630" y="123501"/>
                  </a:lnTo>
                  <a:lnTo>
                    <a:pt x="1598214" y="148825"/>
                  </a:lnTo>
                  <a:lnTo>
                    <a:pt x="1590598" y="182422"/>
                  </a:lnTo>
                  <a:lnTo>
                    <a:pt x="1593849" y="204238"/>
                  </a:lnTo>
                  <a:lnTo>
                    <a:pt x="1629918" y="242622"/>
                  </a:lnTo>
                  <a:lnTo>
                    <a:pt x="1690839" y="258414"/>
                  </a:lnTo>
                  <a:lnTo>
                    <a:pt x="1712471" y="263109"/>
                  </a:lnTo>
                  <a:lnTo>
                    <a:pt x="1720900" y="272491"/>
                  </a:lnTo>
                  <a:lnTo>
                    <a:pt x="1720900" y="279806"/>
                  </a:lnTo>
                  <a:lnTo>
                    <a:pt x="1711756" y="283921"/>
                  </a:lnTo>
                  <a:lnTo>
                    <a:pt x="1804176" y="283921"/>
                  </a:lnTo>
                  <a:lnTo>
                    <a:pt x="1793767" y="229953"/>
                  </a:lnTo>
                  <a:lnTo>
                    <a:pt x="1756562" y="206503"/>
                  </a:lnTo>
                  <a:lnTo>
                    <a:pt x="1699641" y="195082"/>
                  </a:lnTo>
                  <a:lnTo>
                    <a:pt x="1680310" y="190333"/>
                  </a:lnTo>
                  <a:lnTo>
                    <a:pt x="1672894" y="180976"/>
                  </a:lnTo>
                  <a:lnTo>
                    <a:pt x="1674745" y="175515"/>
                  </a:lnTo>
                  <a:lnTo>
                    <a:pt x="1679809" y="171526"/>
                  </a:lnTo>
                  <a:lnTo>
                    <a:pt x="1687360" y="169080"/>
                  </a:lnTo>
                  <a:lnTo>
                    <a:pt x="1696669" y="168249"/>
                  </a:lnTo>
                  <a:lnTo>
                    <a:pt x="1798151" y="168249"/>
                  </a:lnTo>
                  <a:lnTo>
                    <a:pt x="1794245" y="150754"/>
                  </a:lnTo>
                  <a:lnTo>
                    <a:pt x="1772735" y="124644"/>
                  </a:lnTo>
                  <a:lnTo>
                    <a:pt x="1739138" y="107877"/>
                  </a:lnTo>
                  <a:lnTo>
                    <a:pt x="1695297" y="101955"/>
                  </a:lnTo>
                  <a:close/>
                </a:path>
                <a:path w="1807845" h="427989">
                  <a:moveTo>
                    <a:pt x="1798151" y="168249"/>
                  </a:moveTo>
                  <a:lnTo>
                    <a:pt x="1696669" y="168249"/>
                  </a:lnTo>
                  <a:lnTo>
                    <a:pt x="1707156" y="169406"/>
                  </a:lnTo>
                  <a:lnTo>
                    <a:pt x="1715071" y="172707"/>
                  </a:lnTo>
                  <a:lnTo>
                    <a:pt x="1720072" y="177893"/>
                  </a:lnTo>
                  <a:lnTo>
                    <a:pt x="1721815" y="184708"/>
                  </a:lnTo>
                  <a:lnTo>
                    <a:pt x="1721815" y="188366"/>
                  </a:lnTo>
                  <a:lnTo>
                    <a:pt x="1725015" y="189737"/>
                  </a:lnTo>
                  <a:lnTo>
                    <a:pt x="1798624" y="189737"/>
                  </a:lnTo>
                  <a:lnTo>
                    <a:pt x="1801825" y="187909"/>
                  </a:lnTo>
                  <a:lnTo>
                    <a:pt x="1801825" y="184708"/>
                  </a:lnTo>
                  <a:lnTo>
                    <a:pt x="1798151" y="168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581" y="3759922"/>
              <a:ext cx="9697085" cy="3554095"/>
            </a:xfrm>
            <a:custGeom>
              <a:avLst/>
              <a:gdLst/>
              <a:ahLst/>
              <a:cxnLst/>
              <a:rect l="l" t="t" r="r" b="b"/>
              <a:pathLst>
                <a:path w="9697085" h="3554095">
                  <a:moveTo>
                    <a:pt x="2001824" y="3541230"/>
                  </a:moveTo>
                  <a:lnTo>
                    <a:pt x="1997278" y="3537597"/>
                  </a:lnTo>
                  <a:lnTo>
                    <a:pt x="93116" y="3537597"/>
                  </a:lnTo>
                  <a:lnTo>
                    <a:pt x="88582" y="3541230"/>
                  </a:lnTo>
                  <a:lnTo>
                    <a:pt x="88582" y="3550183"/>
                  </a:lnTo>
                  <a:lnTo>
                    <a:pt x="93116" y="3553815"/>
                  </a:lnTo>
                  <a:lnTo>
                    <a:pt x="98717" y="3553815"/>
                  </a:lnTo>
                  <a:lnTo>
                    <a:pt x="1997278" y="3553815"/>
                  </a:lnTo>
                  <a:lnTo>
                    <a:pt x="2001824" y="3550183"/>
                  </a:lnTo>
                  <a:lnTo>
                    <a:pt x="2001824" y="3541230"/>
                  </a:lnTo>
                  <a:close/>
                </a:path>
                <a:path w="9697085" h="3554095">
                  <a:moveTo>
                    <a:pt x="5176113" y="20586"/>
                  </a:moveTo>
                  <a:lnTo>
                    <a:pt x="5173573" y="17462"/>
                  </a:lnTo>
                  <a:lnTo>
                    <a:pt x="5166677" y="14897"/>
                  </a:lnTo>
                  <a:lnTo>
                    <a:pt x="5156428" y="13169"/>
                  </a:lnTo>
                  <a:lnTo>
                    <a:pt x="5143893" y="12534"/>
                  </a:lnTo>
                  <a:lnTo>
                    <a:pt x="32219" y="12534"/>
                  </a:lnTo>
                  <a:lnTo>
                    <a:pt x="19685" y="13169"/>
                  </a:lnTo>
                  <a:lnTo>
                    <a:pt x="9436" y="14897"/>
                  </a:lnTo>
                  <a:lnTo>
                    <a:pt x="2540" y="17462"/>
                  </a:lnTo>
                  <a:lnTo>
                    <a:pt x="0" y="20586"/>
                  </a:lnTo>
                  <a:lnTo>
                    <a:pt x="2540" y="23723"/>
                  </a:lnTo>
                  <a:lnTo>
                    <a:pt x="9436" y="26289"/>
                  </a:lnTo>
                  <a:lnTo>
                    <a:pt x="19685" y="28016"/>
                  </a:lnTo>
                  <a:lnTo>
                    <a:pt x="32219" y="28638"/>
                  </a:lnTo>
                  <a:lnTo>
                    <a:pt x="5143893" y="28638"/>
                  </a:lnTo>
                  <a:lnTo>
                    <a:pt x="5156428" y="28016"/>
                  </a:lnTo>
                  <a:lnTo>
                    <a:pt x="5166677" y="26289"/>
                  </a:lnTo>
                  <a:lnTo>
                    <a:pt x="5173573" y="23723"/>
                  </a:lnTo>
                  <a:lnTo>
                    <a:pt x="5176113" y="20586"/>
                  </a:lnTo>
                  <a:close/>
                </a:path>
                <a:path w="9697085" h="3554095">
                  <a:moveTo>
                    <a:pt x="9696945" y="0"/>
                  </a:moveTo>
                  <a:lnTo>
                    <a:pt x="9594723" y="0"/>
                  </a:lnTo>
                  <a:lnTo>
                    <a:pt x="9594723" y="575360"/>
                  </a:lnTo>
                  <a:lnTo>
                    <a:pt x="9696945" y="575360"/>
                  </a:lnTo>
                  <a:lnTo>
                    <a:pt x="9696945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96" y="751424"/>
              <a:ext cx="5891904" cy="65865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0450" y="1022869"/>
              <a:ext cx="6001385" cy="5415280"/>
            </a:xfrm>
            <a:custGeom>
              <a:avLst/>
              <a:gdLst/>
              <a:ahLst/>
              <a:cxnLst/>
              <a:rect l="l" t="t" r="r" b="b"/>
              <a:pathLst>
                <a:path w="6001384" h="5415280">
                  <a:moveTo>
                    <a:pt x="169570" y="5376545"/>
                  </a:moveTo>
                  <a:lnTo>
                    <a:pt x="166535" y="5361571"/>
                  </a:lnTo>
                  <a:lnTo>
                    <a:pt x="158280" y="5349392"/>
                  </a:lnTo>
                  <a:lnTo>
                    <a:pt x="146100" y="5341226"/>
                  </a:lnTo>
                  <a:lnTo>
                    <a:pt x="131254" y="5338242"/>
                  </a:lnTo>
                  <a:lnTo>
                    <a:pt x="116217" y="5341226"/>
                  </a:lnTo>
                  <a:lnTo>
                    <a:pt x="103936" y="5349392"/>
                  </a:lnTo>
                  <a:lnTo>
                    <a:pt x="95643" y="5361571"/>
                  </a:lnTo>
                  <a:lnTo>
                    <a:pt x="92608" y="5376545"/>
                  </a:lnTo>
                  <a:lnTo>
                    <a:pt x="95643" y="5391442"/>
                  </a:lnTo>
                  <a:lnTo>
                    <a:pt x="103936" y="5403748"/>
                  </a:lnTo>
                  <a:lnTo>
                    <a:pt x="116217" y="5412117"/>
                  </a:lnTo>
                  <a:lnTo>
                    <a:pt x="131254" y="5415204"/>
                  </a:lnTo>
                  <a:lnTo>
                    <a:pt x="146100" y="5412117"/>
                  </a:lnTo>
                  <a:lnTo>
                    <a:pt x="158280" y="5403748"/>
                  </a:lnTo>
                  <a:lnTo>
                    <a:pt x="166535" y="5391442"/>
                  </a:lnTo>
                  <a:lnTo>
                    <a:pt x="169570" y="5376545"/>
                  </a:lnTo>
                  <a:close/>
                </a:path>
                <a:path w="6001384" h="5415280">
                  <a:moveTo>
                    <a:pt x="169570" y="4984166"/>
                  </a:moveTo>
                  <a:lnTo>
                    <a:pt x="166535" y="4969180"/>
                  </a:lnTo>
                  <a:lnTo>
                    <a:pt x="158280" y="4957013"/>
                  </a:lnTo>
                  <a:lnTo>
                    <a:pt x="146100" y="4948834"/>
                  </a:lnTo>
                  <a:lnTo>
                    <a:pt x="131254" y="4945850"/>
                  </a:lnTo>
                  <a:lnTo>
                    <a:pt x="116217" y="4948834"/>
                  </a:lnTo>
                  <a:lnTo>
                    <a:pt x="103936" y="4957013"/>
                  </a:lnTo>
                  <a:lnTo>
                    <a:pt x="95643" y="4969180"/>
                  </a:lnTo>
                  <a:lnTo>
                    <a:pt x="92608" y="4984166"/>
                  </a:lnTo>
                  <a:lnTo>
                    <a:pt x="95643" y="4999063"/>
                  </a:lnTo>
                  <a:lnTo>
                    <a:pt x="103936" y="5011356"/>
                  </a:lnTo>
                  <a:lnTo>
                    <a:pt x="116217" y="5019726"/>
                  </a:lnTo>
                  <a:lnTo>
                    <a:pt x="131254" y="5022812"/>
                  </a:lnTo>
                  <a:lnTo>
                    <a:pt x="146100" y="5019726"/>
                  </a:lnTo>
                  <a:lnTo>
                    <a:pt x="158280" y="5011356"/>
                  </a:lnTo>
                  <a:lnTo>
                    <a:pt x="166535" y="4999063"/>
                  </a:lnTo>
                  <a:lnTo>
                    <a:pt x="169570" y="4984166"/>
                  </a:lnTo>
                  <a:close/>
                </a:path>
                <a:path w="6001384" h="5415280">
                  <a:moveTo>
                    <a:pt x="169570" y="1845081"/>
                  </a:moveTo>
                  <a:lnTo>
                    <a:pt x="166535" y="1830095"/>
                  </a:lnTo>
                  <a:lnTo>
                    <a:pt x="158280" y="1817928"/>
                  </a:lnTo>
                  <a:lnTo>
                    <a:pt x="146100" y="1809750"/>
                  </a:lnTo>
                  <a:lnTo>
                    <a:pt x="131254" y="1806765"/>
                  </a:lnTo>
                  <a:lnTo>
                    <a:pt x="116217" y="1809750"/>
                  </a:lnTo>
                  <a:lnTo>
                    <a:pt x="103936" y="1817928"/>
                  </a:lnTo>
                  <a:lnTo>
                    <a:pt x="95643" y="1830095"/>
                  </a:lnTo>
                  <a:lnTo>
                    <a:pt x="92608" y="1845081"/>
                  </a:lnTo>
                  <a:lnTo>
                    <a:pt x="95643" y="1859978"/>
                  </a:lnTo>
                  <a:lnTo>
                    <a:pt x="103936" y="1872272"/>
                  </a:lnTo>
                  <a:lnTo>
                    <a:pt x="116217" y="1880641"/>
                  </a:lnTo>
                  <a:lnTo>
                    <a:pt x="131254" y="1883727"/>
                  </a:lnTo>
                  <a:lnTo>
                    <a:pt x="146100" y="1880641"/>
                  </a:lnTo>
                  <a:lnTo>
                    <a:pt x="158280" y="1872272"/>
                  </a:lnTo>
                  <a:lnTo>
                    <a:pt x="166535" y="1859978"/>
                  </a:lnTo>
                  <a:lnTo>
                    <a:pt x="169570" y="1845081"/>
                  </a:lnTo>
                  <a:close/>
                </a:path>
                <a:path w="6001384" h="5415280">
                  <a:moveTo>
                    <a:pt x="169570" y="1452689"/>
                  </a:moveTo>
                  <a:lnTo>
                    <a:pt x="166535" y="1437716"/>
                  </a:lnTo>
                  <a:lnTo>
                    <a:pt x="158280" y="1425536"/>
                  </a:lnTo>
                  <a:lnTo>
                    <a:pt x="146100" y="1417370"/>
                  </a:lnTo>
                  <a:lnTo>
                    <a:pt x="131254" y="1414373"/>
                  </a:lnTo>
                  <a:lnTo>
                    <a:pt x="116217" y="1417370"/>
                  </a:lnTo>
                  <a:lnTo>
                    <a:pt x="103936" y="1425536"/>
                  </a:lnTo>
                  <a:lnTo>
                    <a:pt x="95643" y="1437716"/>
                  </a:lnTo>
                  <a:lnTo>
                    <a:pt x="92608" y="1452689"/>
                  </a:lnTo>
                  <a:lnTo>
                    <a:pt x="95643" y="1467586"/>
                  </a:lnTo>
                  <a:lnTo>
                    <a:pt x="103936" y="1479892"/>
                  </a:lnTo>
                  <a:lnTo>
                    <a:pt x="116217" y="1488262"/>
                  </a:lnTo>
                  <a:lnTo>
                    <a:pt x="131254" y="1491348"/>
                  </a:lnTo>
                  <a:lnTo>
                    <a:pt x="146100" y="1488262"/>
                  </a:lnTo>
                  <a:lnTo>
                    <a:pt x="158280" y="1479892"/>
                  </a:lnTo>
                  <a:lnTo>
                    <a:pt x="166535" y="1467586"/>
                  </a:lnTo>
                  <a:lnTo>
                    <a:pt x="169570" y="1452689"/>
                  </a:lnTo>
                  <a:close/>
                </a:path>
                <a:path w="6001384" h="5415280">
                  <a:moveTo>
                    <a:pt x="169570" y="1060310"/>
                  </a:moveTo>
                  <a:lnTo>
                    <a:pt x="166535" y="1045324"/>
                  </a:lnTo>
                  <a:lnTo>
                    <a:pt x="158280" y="1033157"/>
                  </a:lnTo>
                  <a:lnTo>
                    <a:pt x="146100" y="1024978"/>
                  </a:lnTo>
                  <a:lnTo>
                    <a:pt x="131254" y="1021994"/>
                  </a:lnTo>
                  <a:lnTo>
                    <a:pt x="116217" y="1024978"/>
                  </a:lnTo>
                  <a:lnTo>
                    <a:pt x="103936" y="1033157"/>
                  </a:lnTo>
                  <a:lnTo>
                    <a:pt x="95643" y="1045324"/>
                  </a:lnTo>
                  <a:lnTo>
                    <a:pt x="92608" y="1060310"/>
                  </a:lnTo>
                  <a:lnTo>
                    <a:pt x="95643" y="1075207"/>
                  </a:lnTo>
                  <a:lnTo>
                    <a:pt x="103936" y="1087501"/>
                  </a:lnTo>
                  <a:lnTo>
                    <a:pt x="116217" y="1095870"/>
                  </a:lnTo>
                  <a:lnTo>
                    <a:pt x="131254" y="1098956"/>
                  </a:lnTo>
                  <a:lnTo>
                    <a:pt x="146100" y="1095870"/>
                  </a:lnTo>
                  <a:lnTo>
                    <a:pt x="158280" y="1087501"/>
                  </a:lnTo>
                  <a:lnTo>
                    <a:pt x="166535" y="1075207"/>
                  </a:lnTo>
                  <a:lnTo>
                    <a:pt x="169570" y="1060310"/>
                  </a:lnTo>
                  <a:close/>
                </a:path>
                <a:path w="6001384" h="5415280">
                  <a:moveTo>
                    <a:pt x="1670050" y="4712284"/>
                  </a:moveTo>
                  <a:lnTo>
                    <a:pt x="1666290" y="4708677"/>
                  </a:lnTo>
                  <a:lnTo>
                    <a:pt x="88595" y="4708677"/>
                  </a:lnTo>
                  <a:lnTo>
                    <a:pt x="84836" y="4712284"/>
                  </a:lnTo>
                  <a:lnTo>
                    <a:pt x="84836" y="4721187"/>
                  </a:lnTo>
                  <a:lnTo>
                    <a:pt x="88595" y="4724806"/>
                  </a:lnTo>
                  <a:lnTo>
                    <a:pt x="93243" y="4724806"/>
                  </a:lnTo>
                  <a:lnTo>
                    <a:pt x="1666290" y="4724806"/>
                  </a:lnTo>
                  <a:lnTo>
                    <a:pt x="1670050" y="4721187"/>
                  </a:lnTo>
                  <a:lnTo>
                    <a:pt x="1670050" y="4712284"/>
                  </a:lnTo>
                  <a:close/>
                </a:path>
                <a:path w="6001384" h="5415280">
                  <a:moveTo>
                    <a:pt x="2619756" y="3930243"/>
                  </a:moveTo>
                  <a:lnTo>
                    <a:pt x="2613685" y="3926598"/>
                  </a:lnTo>
                  <a:lnTo>
                    <a:pt x="65862" y="3926598"/>
                  </a:lnTo>
                  <a:lnTo>
                    <a:pt x="59778" y="3930243"/>
                  </a:lnTo>
                  <a:lnTo>
                    <a:pt x="59778" y="3939222"/>
                  </a:lnTo>
                  <a:lnTo>
                    <a:pt x="65862" y="3942867"/>
                  </a:lnTo>
                  <a:lnTo>
                    <a:pt x="73355" y="3942867"/>
                  </a:lnTo>
                  <a:lnTo>
                    <a:pt x="2613685" y="3942867"/>
                  </a:lnTo>
                  <a:lnTo>
                    <a:pt x="2619756" y="3939222"/>
                  </a:lnTo>
                  <a:lnTo>
                    <a:pt x="2619756" y="3930243"/>
                  </a:lnTo>
                  <a:close/>
                </a:path>
                <a:path w="6001384" h="5415280">
                  <a:moveTo>
                    <a:pt x="4476381" y="3534194"/>
                  </a:moveTo>
                  <a:lnTo>
                    <a:pt x="4465866" y="3530523"/>
                  </a:lnTo>
                  <a:lnTo>
                    <a:pt x="60401" y="3530523"/>
                  </a:lnTo>
                  <a:lnTo>
                    <a:pt x="49885" y="3534194"/>
                  </a:lnTo>
                  <a:lnTo>
                    <a:pt x="49885" y="3543262"/>
                  </a:lnTo>
                  <a:lnTo>
                    <a:pt x="60401" y="3546945"/>
                  </a:lnTo>
                  <a:lnTo>
                    <a:pt x="73355" y="3546945"/>
                  </a:lnTo>
                  <a:lnTo>
                    <a:pt x="4465866" y="3546945"/>
                  </a:lnTo>
                  <a:lnTo>
                    <a:pt x="4476381" y="3543262"/>
                  </a:lnTo>
                  <a:lnTo>
                    <a:pt x="4476381" y="3534194"/>
                  </a:lnTo>
                  <a:close/>
                </a:path>
                <a:path w="6001384" h="5415280">
                  <a:moveTo>
                    <a:pt x="5016830" y="8115"/>
                  </a:moveTo>
                  <a:lnTo>
                    <a:pt x="5014379" y="4953"/>
                  </a:lnTo>
                  <a:lnTo>
                    <a:pt x="5007686" y="2374"/>
                  </a:lnTo>
                  <a:lnTo>
                    <a:pt x="4997780" y="647"/>
                  </a:lnTo>
                  <a:lnTo>
                    <a:pt x="4985639" y="0"/>
                  </a:lnTo>
                  <a:lnTo>
                    <a:pt x="37350" y="0"/>
                  </a:lnTo>
                  <a:lnTo>
                    <a:pt x="25209" y="647"/>
                  </a:lnTo>
                  <a:lnTo>
                    <a:pt x="15303" y="2374"/>
                  </a:lnTo>
                  <a:lnTo>
                    <a:pt x="8610" y="4953"/>
                  </a:lnTo>
                  <a:lnTo>
                    <a:pt x="6159" y="8115"/>
                  </a:lnTo>
                  <a:lnTo>
                    <a:pt x="8610" y="11264"/>
                  </a:lnTo>
                  <a:lnTo>
                    <a:pt x="15303" y="13843"/>
                  </a:lnTo>
                  <a:lnTo>
                    <a:pt x="25209" y="15582"/>
                  </a:lnTo>
                  <a:lnTo>
                    <a:pt x="37350" y="16217"/>
                  </a:lnTo>
                  <a:lnTo>
                    <a:pt x="4985639" y="16217"/>
                  </a:lnTo>
                  <a:lnTo>
                    <a:pt x="4997780" y="15582"/>
                  </a:lnTo>
                  <a:lnTo>
                    <a:pt x="5007686" y="13843"/>
                  </a:lnTo>
                  <a:lnTo>
                    <a:pt x="5014379" y="11264"/>
                  </a:lnTo>
                  <a:lnTo>
                    <a:pt x="5016830" y="8115"/>
                  </a:lnTo>
                  <a:close/>
                </a:path>
                <a:path w="6001384" h="5415280">
                  <a:moveTo>
                    <a:pt x="6000940" y="792886"/>
                  </a:moveTo>
                  <a:lnTo>
                    <a:pt x="5998007" y="789686"/>
                  </a:lnTo>
                  <a:lnTo>
                    <a:pt x="5990006" y="787069"/>
                  </a:lnTo>
                  <a:lnTo>
                    <a:pt x="5978131" y="785317"/>
                  </a:lnTo>
                  <a:lnTo>
                    <a:pt x="5963602" y="784669"/>
                  </a:lnTo>
                  <a:lnTo>
                    <a:pt x="37350" y="784669"/>
                  </a:lnTo>
                  <a:lnTo>
                    <a:pt x="22809" y="785317"/>
                  </a:lnTo>
                  <a:lnTo>
                    <a:pt x="10947" y="787069"/>
                  </a:lnTo>
                  <a:lnTo>
                    <a:pt x="2933" y="789686"/>
                  </a:lnTo>
                  <a:lnTo>
                    <a:pt x="0" y="792886"/>
                  </a:lnTo>
                  <a:lnTo>
                    <a:pt x="2933" y="796086"/>
                  </a:lnTo>
                  <a:lnTo>
                    <a:pt x="10947" y="798690"/>
                  </a:lnTo>
                  <a:lnTo>
                    <a:pt x="22809" y="800455"/>
                  </a:lnTo>
                  <a:lnTo>
                    <a:pt x="37350" y="801103"/>
                  </a:lnTo>
                  <a:lnTo>
                    <a:pt x="5963602" y="801103"/>
                  </a:lnTo>
                  <a:lnTo>
                    <a:pt x="5978131" y="800455"/>
                  </a:lnTo>
                  <a:lnTo>
                    <a:pt x="5990006" y="798690"/>
                  </a:lnTo>
                  <a:lnTo>
                    <a:pt x="5998007" y="796086"/>
                  </a:lnTo>
                  <a:lnTo>
                    <a:pt x="6000940" y="792886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60498" y="547114"/>
              <a:ext cx="1370330" cy="333375"/>
            </a:xfrm>
            <a:custGeom>
              <a:avLst/>
              <a:gdLst/>
              <a:ahLst/>
              <a:cxnLst/>
              <a:rect l="l" t="t" r="r" b="b"/>
              <a:pathLst>
                <a:path w="1370329" h="333375">
                  <a:moveTo>
                    <a:pt x="203085" y="105689"/>
                  </a:moveTo>
                  <a:lnTo>
                    <a:pt x="197408" y="77355"/>
                  </a:lnTo>
                  <a:lnTo>
                    <a:pt x="195757" y="69088"/>
                  </a:lnTo>
                  <a:lnTo>
                    <a:pt x="175018" y="40906"/>
                  </a:lnTo>
                  <a:lnTo>
                    <a:pt x="142773" y="22783"/>
                  </a:lnTo>
                  <a:lnTo>
                    <a:pt x="131813" y="21120"/>
                  </a:lnTo>
                  <a:lnTo>
                    <a:pt x="131813" y="113842"/>
                  </a:lnTo>
                  <a:lnTo>
                    <a:pt x="131813" y="219036"/>
                  </a:lnTo>
                  <a:lnTo>
                    <a:pt x="113576" y="252984"/>
                  </a:lnTo>
                  <a:lnTo>
                    <a:pt x="73418" y="255968"/>
                  </a:lnTo>
                  <a:lnTo>
                    <a:pt x="72136" y="255968"/>
                  </a:lnTo>
                  <a:lnTo>
                    <a:pt x="71272" y="255104"/>
                  </a:lnTo>
                  <a:lnTo>
                    <a:pt x="71272" y="78206"/>
                  </a:lnTo>
                  <a:lnTo>
                    <a:pt x="72136" y="77355"/>
                  </a:lnTo>
                  <a:lnTo>
                    <a:pt x="101333" y="77355"/>
                  </a:lnTo>
                  <a:lnTo>
                    <a:pt x="113880" y="79971"/>
                  </a:lnTo>
                  <a:lnTo>
                    <a:pt x="123494" y="87388"/>
                  </a:lnTo>
                  <a:lnTo>
                    <a:pt x="129641" y="98907"/>
                  </a:lnTo>
                  <a:lnTo>
                    <a:pt x="131813" y="113842"/>
                  </a:lnTo>
                  <a:lnTo>
                    <a:pt x="131813" y="21120"/>
                  </a:lnTo>
                  <a:lnTo>
                    <a:pt x="100901" y="16383"/>
                  </a:lnTo>
                  <a:lnTo>
                    <a:pt x="2146" y="16383"/>
                  </a:lnTo>
                  <a:lnTo>
                    <a:pt x="0" y="18529"/>
                  </a:lnTo>
                  <a:lnTo>
                    <a:pt x="0" y="314794"/>
                  </a:lnTo>
                  <a:lnTo>
                    <a:pt x="2146" y="316941"/>
                  </a:lnTo>
                  <a:lnTo>
                    <a:pt x="100901" y="316941"/>
                  </a:lnTo>
                  <a:lnTo>
                    <a:pt x="142773" y="310527"/>
                  </a:lnTo>
                  <a:lnTo>
                    <a:pt x="175018" y="292417"/>
                  </a:lnTo>
                  <a:lnTo>
                    <a:pt x="195757" y="264223"/>
                  </a:lnTo>
                  <a:lnTo>
                    <a:pt x="197408" y="255968"/>
                  </a:lnTo>
                  <a:lnTo>
                    <a:pt x="203085" y="227634"/>
                  </a:lnTo>
                  <a:lnTo>
                    <a:pt x="203085" y="105689"/>
                  </a:lnTo>
                  <a:close/>
                </a:path>
                <a:path w="1370329" h="333375">
                  <a:moveTo>
                    <a:pt x="306997" y="18529"/>
                  </a:moveTo>
                  <a:lnTo>
                    <a:pt x="304850" y="16383"/>
                  </a:lnTo>
                  <a:lnTo>
                    <a:pt x="237871" y="16383"/>
                  </a:lnTo>
                  <a:lnTo>
                    <a:pt x="235724" y="18529"/>
                  </a:lnTo>
                  <a:lnTo>
                    <a:pt x="235724" y="314794"/>
                  </a:lnTo>
                  <a:lnTo>
                    <a:pt x="237871" y="316941"/>
                  </a:lnTo>
                  <a:lnTo>
                    <a:pt x="304850" y="316941"/>
                  </a:lnTo>
                  <a:lnTo>
                    <a:pt x="306997" y="314794"/>
                  </a:lnTo>
                  <a:lnTo>
                    <a:pt x="306997" y="18529"/>
                  </a:lnTo>
                  <a:close/>
                </a:path>
                <a:path w="1370329" h="333375">
                  <a:moveTo>
                    <a:pt x="544004" y="107403"/>
                  </a:moveTo>
                  <a:lnTo>
                    <a:pt x="537705" y="73914"/>
                  </a:lnTo>
                  <a:lnTo>
                    <a:pt x="536663" y="68376"/>
                  </a:lnTo>
                  <a:lnTo>
                    <a:pt x="515886" y="38608"/>
                  </a:lnTo>
                  <a:lnTo>
                    <a:pt x="483514" y="19621"/>
                  </a:lnTo>
                  <a:lnTo>
                    <a:pt x="441388" y="12941"/>
                  </a:lnTo>
                  <a:lnTo>
                    <a:pt x="399275" y="19837"/>
                  </a:lnTo>
                  <a:lnTo>
                    <a:pt x="366890" y="39408"/>
                  </a:lnTo>
                  <a:lnTo>
                    <a:pt x="346113" y="70002"/>
                  </a:lnTo>
                  <a:lnTo>
                    <a:pt x="338772" y="109982"/>
                  </a:lnTo>
                  <a:lnTo>
                    <a:pt x="338772" y="222478"/>
                  </a:lnTo>
                  <a:lnTo>
                    <a:pt x="346113" y="262775"/>
                  </a:lnTo>
                  <a:lnTo>
                    <a:pt x="366890" y="293649"/>
                  </a:lnTo>
                  <a:lnTo>
                    <a:pt x="399275" y="313410"/>
                  </a:lnTo>
                  <a:lnTo>
                    <a:pt x="441388" y="320370"/>
                  </a:lnTo>
                  <a:lnTo>
                    <a:pt x="483514" y="313575"/>
                  </a:lnTo>
                  <a:lnTo>
                    <a:pt x="515886" y="294284"/>
                  </a:lnTo>
                  <a:lnTo>
                    <a:pt x="536663" y="264223"/>
                  </a:lnTo>
                  <a:lnTo>
                    <a:pt x="537565" y="259397"/>
                  </a:lnTo>
                  <a:lnTo>
                    <a:pt x="544004" y="225056"/>
                  </a:lnTo>
                  <a:lnTo>
                    <a:pt x="544004" y="220332"/>
                  </a:lnTo>
                  <a:lnTo>
                    <a:pt x="541858" y="218605"/>
                  </a:lnTo>
                  <a:lnTo>
                    <a:pt x="538861" y="218605"/>
                  </a:lnTo>
                  <a:lnTo>
                    <a:pt x="477888" y="216039"/>
                  </a:lnTo>
                  <a:lnTo>
                    <a:pt x="474446" y="216039"/>
                  </a:lnTo>
                  <a:lnTo>
                    <a:pt x="472732" y="217322"/>
                  </a:lnTo>
                  <a:lnTo>
                    <a:pt x="472732" y="226771"/>
                  </a:lnTo>
                  <a:lnTo>
                    <a:pt x="470496" y="240017"/>
                  </a:lnTo>
                  <a:lnTo>
                    <a:pt x="464146" y="250329"/>
                  </a:lnTo>
                  <a:lnTo>
                    <a:pt x="454253" y="257022"/>
                  </a:lnTo>
                  <a:lnTo>
                    <a:pt x="441388" y="259397"/>
                  </a:lnTo>
                  <a:lnTo>
                    <a:pt x="428523" y="257022"/>
                  </a:lnTo>
                  <a:lnTo>
                    <a:pt x="418630" y="250329"/>
                  </a:lnTo>
                  <a:lnTo>
                    <a:pt x="412292" y="240017"/>
                  </a:lnTo>
                  <a:lnTo>
                    <a:pt x="410044" y="226771"/>
                  </a:lnTo>
                  <a:lnTo>
                    <a:pt x="410044" y="106553"/>
                  </a:lnTo>
                  <a:lnTo>
                    <a:pt x="412292" y="93294"/>
                  </a:lnTo>
                  <a:lnTo>
                    <a:pt x="418630" y="82981"/>
                  </a:lnTo>
                  <a:lnTo>
                    <a:pt x="428523" y="76301"/>
                  </a:lnTo>
                  <a:lnTo>
                    <a:pt x="441388" y="73914"/>
                  </a:lnTo>
                  <a:lnTo>
                    <a:pt x="454253" y="76301"/>
                  </a:lnTo>
                  <a:lnTo>
                    <a:pt x="464146" y="82981"/>
                  </a:lnTo>
                  <a:lnTo>
                    <a:pt x="470496" y="93294"/>
                  </a:lnTo>
                  <a:lnTo>
                    <a:pt x="472732" y="106553"/>
                  </a:lnTo>
                  <a:lnTo>
                    <a:pt x="472732" y="115989"/>
                  </a:lnTo>
                  <a:lnTo>
                    <a:pt x="474446" y="117284"/>
                  </a:lnTo>
                  <a:lnTo>
                    <a:pt x="477888" y="117284"/>
                  </a:lnTo>
                  <a:lnTo>
                    <a:pt x="538861" y="114706"/>
                  </a:lnTo>
                  <a:lnTo>
                    <a:pt x="541858" y="114706"/>
                  </a:lnTo>
                  <a:lnTo>
                    <a:pt x="544004" y="112128"/>
                  </a:lnTo>
                  <a:lnTo>
                    <a:pt x="544004" y="107403"/>
                  </a:lnTo>
                  <a:close/>
                </a:path>
                <a:path w="1370329" h="333375">
                  <a:moveTo>
                    <a:pt x="800341" y="315226"/>
                  </a:moveTo>
                  <a:lnTo>
                    <a:pt x="799477" y="311353"/>
                  </a:lnTo>
                  <a:lnTo>
                    <a:pt x="789266" y="272707"/>
                  </a:lnTo>
                  <a:lnTo>
                    <a:pt x="774738" y="217754"/>
                  </a:lnTo>
                  <a:lnTo>
                    <a:pt x="745782" y="108267"/>
                  </a:lnTo>
                  <a:lnTo>
                    <a:pt x="722630" y="20675"/>
                  </a:lnTo>
                  <a:lnTo>
                    <a:pt x="721766" y="17665"/>
                  </a:lnTo>
                  <a:lnTo>
                    <a:pt x="719620" y="16383"/>
                  </a:lnTo>
                  <a:lnTo>
                    <a:pt x="704596" y="16383"/>
                  </a:lnTo>
                  <a:lnTo>
                    <a:pt x="704596" y="217322"/>
                  </a:lnTo>
                  <a:lnTo>
                    <a:pt x="703300" y="217754"/>
                  </a:lnTo>
                  <a:lnTo>
                    <a:pt x="654786" y="217754"/>
                  </a:lnTo>
                  <a:lnTo>
                    <a:pt x="653503" y="216890"/>
                  </a:lnTo>
                  <a:lnTo>
                    <a:pt x="653923" y="215176"/>
                  </a:lnTo>
                  <a:lnTo>
                    <a:pt x="678395" y="110413"/>
                  </a:lnTo>
                  <a:lnTo>
                    <a:pt x="678827" y="108267"/>
                  </a:lnTo>
                  <a:lnTo>
                    <a:pt x="680542" y="108267"/>
                  </a:lnTo>
                  <a:lnTo>
                    <a:pt x="680974" y="110413"/>
                  </a:lnTo>
                  <a:lnTo>
                    <a:pt x="704164" y="215607"/>
                  </a:lnTo>
                  <a:lnTo>
                    <a:pt x="704596" y="217322"/>
                  </a:lnTo>
                  <a:lnTo>
                    <a:pt x="704596" y="16383"/>
                  </a:lnTo>
                  <a:lnTo>
                    <a:pt x="638467" y="16383"/>
                  </a:lnTo>
                  <a:lnTo>
                    <a:pt x="636320" y="17665"/>
                  </a:lnTo>
                  <a:lnTo>
                    <a:pt x="635457" y="20675"/>
                  </a:lnTo>
                  <a:lnTo>
                    <a:pt x="558609" y="311353"/>
                  </a:lnTo>
                  <a:lnTo>
                    <a:pt x="557745" y="315226"/>
                  </a:lnTo>
                  <a:lnTo>
                    <a:pt x="559460" y="316941"/>
                  </a:lnTo>
                  <a:lnTo>
                    <a:pt x="629031" y="316941"/>
                  </a:lnTo>
                  <a:lnTo>
                    <a:pt x="630732" y="315645"/>
                  </a:lnTo>
                  <a:lnTo>
                    <a:pt x="631596" y="312648"/>
                  </a:lnTo>
                  <a:lnTo>
                    <a:pt x="640613" y="274434"/>
                  </a:lnTo>
                  <a:lnTo>
                    <a:pt x="641045" y="273138"/>
                  </a:lnTo>
                  <a:lnTo>
                    <a:pt x="641477" y="272707"/>
                  </a:lnTo>
                  <a:lnTo>
                    <a:pt x="716191" y="272707"/>
                  </a:lnTo>
                  <a:lnTo>
                    <a:pt x="716622" y="273138"/>
                  </a:lnTo>
                  <a:lnTo>
                    <a:pt x="717042" y="274434"/>
                  </a:lnTo>
                  <a:lnTo>
                    <a:pt x="725627" y="312216"/>
                  </a:lnTo>
                  <a:lnTo>
                    <a:pt x="726059" y="315226"/>
                  </a:lnTo>
                  <a:lnTo>
                    <a:pt x="728205" y="316941"/>
                  </a:lnTo>
                  <a:lnTo>
                    <a:pt x="798626" y="316941"/>
                  </a:lnTo>
                  <a:lnTo>
                    <a:pt x="800341" y="315226"/>
                  </a:lnTo>
                  <a:close/>
                </a:path>
                <a:path w="1370329" h="333375">
                  <a:moveTo>
                    <a:pt x="1030909" y="111264"/>
                  </a:moveTo>
                  <a:lnTo>
                    <a:pt x="1024343" y="72529"/>
                  </a:lnTo>
                  <a:lnTo>
                    <a:pt x="976934" y="23241"/>
                  </a:lnTo>
                  <a:lnTo>
                    <a:pt x="960069" y="20154"/>
                  </a:lnTo>
                  <a:lnTo>
                    <a:pt x="960069" y="112991"/>
                  </a:lnTo>
                  <a:lnTo>
                    <a:pt x="957681" y="127406"/>
                  </a:lnTo>
                  <a:lnTo>
                    <a:pt x="951001" y="138214"/>
                  </a:lnTo>
                  <a:lnTo>
                    <a:pt x="940689" y="144983"/>
                  </a:lnTo>
                  <a:lnTo>
                    <a:pt x="927442" y="147332"/>
                  </a:lnTo>
                  <a:lnTo>
                    <a:pt x="897813" y="147332"/>
                  </a:lnTo>
                  <a:lnTo>
                    <a:pt x="896950" y="146481"/>
                  </a:lnTo>
                  <a:lnTo>
                    <a:pt x="896950" y="78206"/>
                  </a:lnTo>
                  <a:lnTo>
                    <a:pt x="897813" y="77355"/>
                  </a:lnTo>
                  <a:lnTo>
                    <a:pt x="927442" y="77355"/>
                  </a:lnTo>
                  <a:lnTo>
                    <a:pt x="940689" y="79781"/>
                  </a:lnTo>
                  <a:lnTo>
                    <a:pt x="951001" y="86791"/>
                  </a:lnTo>
                  <a:lnTo>
                    <a:pt x="957681" y="98005"/>
                  </a:lnTo>
                  <a:lnTo>
                    <a:pt x="960069" y="112991"/>
                  </a:lnTo>
                  <a:lnTo>
                    <a:pt x="960069" y="20154"/>
                  </a:lnTo>
                  <a:lnTo>
                    <a:pt x="939457" y="16383"/>
                  </a:lnTo>
                  <a:lnTo>
                    <a:pt x="827824" y="16383"/>
                  </a:lnTo>
                  <a:lnTo>
                    <a:pt x="825677" y="18529"/>
                  </a:lnTo>
                  <a:lnTo>
                    <a:pt x="825677" y="314794"/>
                  </a:lnTo>
                  <a:lnTo>
                    <a:pt x="827824" y="316941"/>
                  </a:lnTo>
                  <a:lnTo>
                    <a:pt x="894803" y="316941"/>
                  </a:lnTo>
                  <a:lnTo>
                    <a:pt x="896950" y="314794"/>
                  </a:lnTo>
                  <a:lnTo>
                    <a:pt x="896950" y="204444"/>
                  </a:lnTo>
                  <a:lnTo>
                    <a:pt x="897813" y="203581"/>
                  </a:lnTo>
                  <a:lnTo>
                    <a:pt x="939457" y="203581"/>
                  </a:lnTo>
                  <a:lnTo>
                    <a:pt x="976934" y="197015"/>
                  </a:lnTo>
                  <a:lnTo>
                    <a:pt x="1005789" y="178358"/>
                  </a:lnTo>
                  <a:lnTo>
                    <a:pt x="1024343" y="149237"/>
                  </a:lnTo>
                  <a:lnTo>
                    <a:pt x="1024674" y="147332"/>
                  </a:lnTo>
                  <a:lnTo>
                    <a:pt x="1030909" y="111264"/>
                  </a:lnTo>
                  <a:close/>
                </a:path>
                <a:path w="1370329" h="333375">
                  <a:moveTo>
                    <a:pt x="1202893" y="165950"/>
                  </a:moveTo>
                  <a:lnTo>
                    <a:pt x="1149642" y="166141"/>
                  </a:lnTo>
                  <a:lnTo>
                    <a:pt x="1109218" y="225996"/>
                  </a:lnTo>
                  <a:lnTo>
                    <a:pt x="1100315" y="209486"/>
                  </a:lnTo>
                  <a:lnTo>
                    <a:pt x="1093927" y="188798"/>
                  </a:lnTo>
                  <a:lnTo>
                    <a:pt x="1091704" y="166611"/>
                  </a:lnTo>
                  <a:lnTo>
                    <a:pt x="1092898" y="150291"/>
                  </a:lnTo>
                  <a:lnTo>
                    <a:pt x="1096378" y="134708"/>
                  </a:lnTo>
                  <a:lnTo>
                    <a:pt x="1101953" y="120027"/>
                  </a:lnTo>
                  <a:lnTo>
                    <a:pt x="1109484" y="106438"/>
                  </a:lnTo>
                  <a:lnTo>
                    <a:pt x="1086180" y="71818"/>
                  </a:lnTo>
                  <a:lnTo>
                    <a:pt x="1071994" y="92468"/>
                  </a:lnTo>
                  <a:lnTo>
                    <a:pt x="1061377" y="115417"/>
                  </a:lnTo>
                  <a:lnTo>
                    <a:pt x="1054722" y="140258"/>
                  </a:lnTo>
                  <a:lnTo>
                    <a:pt x="1052410" y="166611"/>
                  </a:lnTo>
                  <a:lnTo>
                    <a:pt x="1055420" y="196684"/>
                  </a:lnTo>
                  <a:lnTo>
                    <a:pt x="1064082" y="224713"/>
                  </a:lnTo>
                  <a:lnTo>
                    <a:pt x="1077785" y="250101"/>
                  </a:lnTo>
                  <a:lnTo>
                    <a:pt x="1086091" y="260261"/>
                  </a:lnTo>
                  <a:lnTo>
                    <a:pt x="1036993" y="332981"/>
                  </a:lnTo>
                  <a:lnTo>
                    <a:pt x="1202893" y="165950"/>
                  </a:lnTo>
                  <a:close/>
                </a:path>
                <a:path w="1370329" h="333375">
                  <a:moveTo>
                    <a:pt x="1296238" y="49644"/>
                  </a:moveTo>
                  <a:lnTo>
                    <a:pt x="1275727" y="35775"/>
                  </a:lnTo>
                  <a:lnTo>
                    <a:pt x="1252994" y="25400"/>
                  </a:lnTo>
                  <a:lnTo>
                    <a:pt x="1228420" y="18897"/>
                  </a:lnTo>
                  <a:lnTo>
                    <a:pt x="1202385" y="16637"/>
                  </a:lnTo>
                  <a:lnTo>
                    <a:pt x="1172527" y="19621"/>
                  </a:lnTo>
                  <a:lnTo>
                    <a:pt x="1144676" y="28155"/>
                  </a:lnTo>
                  <a:lnTo>
                    <a:pt x="1119428" y="41668"/>
                  </a:lnTo>
                  <a:lnTo>
                    <a:pt x="1109510" y="49720"/>
                  </a:lnTo>
                  <a:lnTo>
                    <a:pt x="1035900" y="0"/>
                  </a:lnTo>
                  <a:lnTo>
                    <a:pt x="1202893" y="165938"/>
                  </a:lnTo>
                  <a:lnTo>
                    <a:pt x="1202702" y="112636"/>
                  </a:lnTo>
                  <a:lnTo>
                    <a:pt x="1143889" y="72936"/>
                  </a:lnTo>
                  <a:lnTo>
                    <a:pt x="1159903" y="64389"/>
                  </a:lnTo>
                  <a:lnTo>
                    <a:pt x="1180401" y="58115"/>
                  </a:lnTo>
                  <a:lnTo>
                    <a:pt x="1202385" y="55930"/>
                  </a:lnTo>
                  <a:lnTo>
                    <a:pt x="1218387" y="57086"/>
                  </a:lnTo>
                  <a:lnTo>
                    <a:pt x="1233690" y="60426"/>
                  </a:lnTo>
                  <a:lnTo>
                    <a:pt x="1248117" y="65798"/>
                  </a:lnTo>
                  <a:lnTo>
                    <a:pt x="1261516" y="73037"/>
                  </a:lnTo>
                  <a:lnTo>
                    <a:pt x="1286903" y="55930"/>
                  </a:lnTo>
                  <a:lnTo>
                    <a:pt x="1296238" y="49644"/>
                  </a:lnTo>
                  <a:close/>
                </a:path>
                <a:path w="1370329" h="333375">
                  <a:moveTo>
                    <a:pt x="1352359" y="166611"/>
                  </a:moveTo>
                  <a:lnTo>
                    <a:pt x="1349336" y="136486"/>
                  </a:lnTo>
                  <a:lnTo>
                    <a:pt x="1340650" y="108419"/>
                  </a:lnTo>
                  <a:lnTo>
                    <a:pt x="1326908" y="83007"/>
                  </a:lnTo>
                  <a:lnTo>
                    <a:pt x="1308709" y="60845"/>
                  </a:lnTo>
                  <a:lnTo>
                    <a:pt x="1280833" y="88544"/>
                  </a:lnTo>
                  <a:lnTo>
                    <a:pt x="1294269" y="104902"/>
                  </a:lnTo>
                  <a:lnTo>
                    <a:pt x="1304417" y="123659"/>
                  </a:lnTo>
                  <a:lnTo>
                    <a:pt x="1310830" y="144373"/>
                  </a:lnTo>
                  <a:lnTo>
                    <a:pt x="1313065" y="166611"/>
                  </a:lnTo>
                  <a:lnTo>
                    <a:pt x="1311935" y="182460"/>
                  </a:lnTo>
                  <a:lnTo>
                    <a:pt x="1308658" y="197612"/>
                  </a:lnTo>
                  <a:lnTo>
                    <a:pt x="1303388" y="211924"/>
                  </a:lnTo>
                  <a:lnTo>
                    <a:pt x="1296289" y="225221"/>
                  </a:lnTo>
                  <a:lnTo>
                    <a:pt x="1319720" y="260019"/>
                  </a:lnTo>
                  <a:lnTo>
                    <a:pt x="1333436" y="239585"/>
                  </a:lnTo>
                  <a:lnTo>
                    <a:pt x="1343698" y="216954"/>
                  </a:lnTo>
                  <a:lnTo>
                    <a:pt x="1350124" y="192506"/>
                  </a:lnTo>
                  <a:lnTo>
                    <a:pt x="1352359" y="166611"/>
                  </a:lnTo>
                  <a:close/>
                </a:path>
                <a:path w="1370329" h="333375">
                  <a:moveTo>
                    <a:pt x="1369936" y="331863"/>
                  </a:moveTo>
                  <a:lnTo>
                    <a:pt x="1202905" y="165950"/>
                  </a:lnTo>
                  <a:lnTo>
                    <a:pt x="1203083" y="219163"/>
                  </a:lnTo>
                  <a:lnTo>
                    <a:pt x="1262507" y="259308"/>
                  </a:lnTo>
                  <a:lnTo>
                    <a:pt x="1245692" y="268503"/>
                  </a:lnTo>
                  <a:lnTo>
                    <a:pt x="1224813" y="275018"/>
                  </a:lnTo>
                  <a:lnTo>
                    <a:pt x="1202385" y="277291"/>
                  </a:lnTo>
                  <a:lnTo>
                    <a:pt x="1186230" y="276123"/>
                  </a:lnTo>
                  <a:lnTo>
                    <a:pt x="1170813" y="272719"/>
                  </a:lnTo>
                  <a:lnTo>
                    <a:pt x="1156271" y="267258"/>
                  </a:lnTo>
                  <a:lnTo>
                    <a:pt x="1142784" y="259892"/>
                  </a:lnTo>
                  <a:lnTo>
                    <a:pt x="1108100" y="283248"/>
                  </a:lnTo>
                  <a:lnTo>
                    <a:pt x="1128674" y="297256"/>
                  </a:lnTo>
                  <a:lnTo>
                    <a:pt x="1151509" y="307733"/>
                  </a:lnTo>
                  <a:lnTo>
                    <a:pt x="1176210" y="314312"/>
                  </a:lnTo>
                  <a:lnTo>
                    <a:pt x="1202385" y="316585"/>
                  </a:lnTo>
                  <a:lnTo>
                    <a:pt x="1232700" y="313524"/>
                  </a:lnTo>
                  <a:lnTo>
                    <a:pt x="1260932" y="304736"/>
                  </a:lnTo>
                  <a:lnTo>
                    <a:pt x="1286459" y="290817"/>
                  </a:lnTo>
                  <a:lnTo>
                    <a:pt x="1296644" y="282371"/>
                  </a:lnTo>
                  <a:lnTo>
                    <a:pt x="1369936" y="331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9"/>
            <a:ext cx="10692130" cy="8094345"/>
            <a:chOff x="-190" y="749"/>
            <a:chExt cx="10692130" cy="8094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9"/>
              <a:ext cx="10692000" cy="809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27811" y="1260356"/>
              <a:ext cx="2122805" cy="336550"/>
            </a:xfrm>
            <a:custGeom>
              <a:avLst/>
              <a:gdLst/>
              <a:ahLst/>
              <a:cxnLst/>
              <a:rect l="l" t="t" r="r" b="b"/>
              <a:pathLst>
                <a:path w="2122804" h="336550">
                  <a:moveTo>
                    <a:pt x="126187" y="9143"/>
                  </a:moveTo>
                  <a:lnTo>
                    <a:pt x="74452" y="17530"/>
                  </a:lnTo>
                  <a:lnTo>
                    <a:pt x="34632" y="41262"/>
                  </a:lnTo>
                  <a:lnTo>
                    <a:pt x="9043" y="78195"/>
                  </a:lnTo>
                  <a:lnTo>
                    <a:pt x="0" y="126187"/>
                  </a:lnTo>
                  <a:lnTo>
                    <a:pt x="85" y="218998"/>
                  </a:lnTo>
                  <a:lnTo>
                    <a:pt x="9043" y="266869"/>
                  </a:lnTo>
                  <a:lnTo>
                    <a:pt x="34632" y="304095"/>
                  </a:lnTo>
                  <a:lnTo>
                    <a:pt x="74452" y="328033"/>
                  </a:lnTo>
                  <a:lnTo>
                    <a:pt x="126187" y="336499"/>
                  </a:lnTo>
                  <a:lnTo>
                    <a:pt x="177922" y="328526"/>
                  </a:lnTo>
                  <a:lnTo>
                    <a:pt x="217741" y="305981"/>
                  </a:lnTo>
                  <a:lnTo>
                    <a:pt x="243330" y="270919"/>
                  </a:lnTo>
                  <a:lnTo>
                    <a:pt x="244925" y="262889"/>
                  </a:lnTo>
                  <a:lnTo>
                    <a:pt x="126187" y="262889"/>
                  </a:lnTo>
                  <a:lnTo>
                    <a:pt x="109677" y="259939"/>
                  </a:lnTo>
                  <a:lnTo>
                    <a:pt x="96983" y="251631"/>
                  </a:lnTo>
                  <a:lnTo>
                    <a:pt x="88832" y="238779"/>
                  </a:lnTo>
                  <a:lnTo>
                    <a:pt x="85953" y="222199"/>
                  </a:lnTo>
                  <a:lnTo>
                    <a:pt x="85953" y="123901"/>
                  </a:lnTo>
                  <a:lnTo>
                    <a:pt x="88832" y="107056"/>
                  </a:lnTo>
                  <a:lnTo>
                    <a:pt x="96983" y="94068"/>
                  </a:lnTo>
                  <a:lnTo>
                    <a:pt x="109677" y="85710"/>
                  </a:lnTo>
                  <a:lnTo>
                    <a:pt x="126187" y="82753"/>
                  </a:lnTo>
                  <a:lnTo>
                    <a:pt x="245053" y="82753"/>
                  </a:lnTo>
                  <a:lnTo>
                    <a:pt x="243330" y="74144"/>
                  </a:lnTo>
                  <a:lnTo>
                    <a:pt x="217741" y="39376"/>
                  </a:lnTo>
                  <a:lnTo>
                    <a:pt x="177922" y="17037"/>
                  </a:lnTo>
                  <a:lnTo>
                    <a:pt x="126187" y="9143"/>
                  </a:lnTo>
                  <a:close/>
                </a:path>
                <a:path w="2122804" h="336550">
                  <a:moveTo>
                    <a:pt x="170078" y="216712"/>
                  </a:moveTo>
                  <a:lnTo>
                    <a:pt x="166420" y="218998"/>
                  </a:lnTo>
                  <a:lnTo>
                    <a:pt x="166420" y="222199"/>
                  </a:lnTo>
                  <a:lnTo>
                    <a:pt x="163541" y="238779"/>
                  </a:lnTo>
                  <a:lnTo>
                    <a:pt x="155390" y="251631"/>
                  </a:lnTo>
                  <a:lnTo>
                    <a:pt x="142696" y="259939"/>
                  </a:lnTo>
                  <a:lnTo>
                    <a:pt x="126187" y="262889"/>
                  </a:lnTo>
                  <a:lnTo>
                    <a:pt x="244925" y="262889"/>
                  </a:lnTo>
                  <a:lnTo>
                    <a:pt x="252374" y="225399"/>
                  </a:lnTo>
                  <a:lnTo>
                    <a:pt x="252374" y="221741"/>
                  </a:lnTo>
                  <a:lnTo>
                    <a:pt x="249631" y="221284"/>
                  </a:lnTo>
                  <a:lnTo>
                    <a:pt x="244144" y="220827"/>
                  </a:lnTo>
                  <a:lnTo>
                    <a:pt x="175564" y="217170"/>
                  </a:lnTo>
                  <a:lnTo>
                    <a:pt x="170078" y="216712"/>
                  </a:lnTo>
                  <a:close/>
                </a:path>
                <a:path w="2122804" h="336550">
                  <a:moveTo>
                    <a:pt x="245053" y="82753"/>
                  </a:moveTo>
                  <a:lnTo>
                    <a:pt x="126187" y="82753"/>
                  </a:lnTo>
                  <a:lnTo>
                    <a:pt x="142696" y="85710"/>
                  </a:lnTo>
                  <a:lnTo>
                    <a:pt x="155390" y="94068"/>
                  </a:lnTo>
                  <a:lnTo>
                    <a:pt x="163541" y="107056"/>
                  </a:lnTo>
                  <a:lnTo>
                    <a:pt x="166420" y="123901"/>
                  </a:lnTo>
                  <a:lnTo>
                    <a:pt x="166420" y="128015"/>
                  </a:lnTo>
                  <a:lnTo>
                    <a:pt x="170078" y="129387"/>
                  </a:lnTo>
                  <a:lnTo>
                    <a:pt x="175564" y="128930"/>
                  </a:lnTo>
                  <a:lnTo>
                    <a:pt x="244144" y="124358"/>
                  </a:lnTo>
                  <a:lnTo>
                    <a:pt x="249631" y="123901"/>
                  </a:lnTo>
                  <a:lnTo>
                    <a:pt x="252374" y="122072"/>
                  </a:lnTo>
                  <a:lnTo>
                    <a:pt x="252374" y="119329"/>
                  </a:lnTo>
                  <a:lnTo>
                    <a:pt x="245053" y="82753"/>
                  </a:lnTo>
                  <a:close/>
                </a:path>
                <a:path w="2122804" h="336550">
                  <a:moveTo>
                    <a:pt x="391820" y="91439"/>
                  </a:moveTo>
                  <a:lnTo>
                    <a:pt x="352129" y="97147"/>
                  </a:lnTo>
                  <a:lnTo>
                    <a:pt x="294865" y="139081"/>
                  </a:lnTo>
                  <a:lnTo>
                    <a:pt x="276948" y="182329"/>
                  </a:lnTo>
                  <a:lnTo>
                    <a:pt x="273862" y="213512"/>
                  </a:lnTo>
                  <a:lnTo>
                    <a:pt x="274127" y="223020"/>
                  </a:lnTo>
                  <a:lnTo>
                    <a:pt x="293250" y="285578"/>
                  </a:lnTo>
                  <a:lnTo>
                    <a:pt x="350829" y="330326"/>
                  </a:lnTo>
                  <a:lnTo>
                    <a:pt x="391363" y="336499"/>
                  </a:lnTo>
                  <a:lnTo>
                    <a:pt x="432682" y="330155"/>
                  </a:lnTo>
                  <a:lnTo>
                    <a:pt x="466115" y="312153"/>
                  </a:lnTo>
                  <a:lnTo>
                    <a:pt x="490632" y="284035"/>
                  </a:lnTo>
                  <a:lnTo>
                    <a:pt x="499031" y="262889"/>
                  </a:lnTo>
                  <a:lnTo>
                    <a:pt x="391363" y="262889"/>
                  </a:lnTo>
                  <a:lnTo>
                    <a:pt x="380618" y="260761"/>
                  </a:lnTo>
                  <a:lnTo>
                    <a:pt x="360730" y="227228"/>
                  </a:lnTo>
                  <a:lnTo>
                    <a:pt x="360302" y="205282"/>
                  </a:lnTo>
                  <a:lnTo>
                    <a:pt x="360730" y="198424"/>
                  </a:lnTo>
                  <a:lnTo>
                    <a:pt x="391363" y="165049"/>
                  </a:lnTo>
                  <a:lnTo>
                    <a:pt x="500197" y="165049"/>
                  </a:lnTo>
                  <a:lnTo>
                    <a:pt x="488068" y="138888"/>
                  </a:lnTo>
                  <a:lnTo>
                    <a:pt x="463886" y="113499"/>
                  </a:lnTo>
                  <a:lnTo>
                    <a:pt x="431561" y="97197"/>
                  </a:lnTo>
                  <a:lnTo>
                    <a:pt x="391820" y="91439"/>
                  </a:lnTo>
                  <a:close/>
                </a:path>
                <a:path w="2122804" h="336550">
                  <a:moveTo>
                    <a:pt x="500197" y="165049"/>
                  </a:moveTo>
                  <a:lnTo>
                    <a:pt x="391363" y="165049"/>
                  </a:lnTo>
                  <a:lnTo>
                    <a:pt x="401843" y="166949"/>
                  </a:lnTo>
                  <a:lnTo>
                    <a:pt x="410051" y="172364"/>
                  </a:lnTo>
                  <a:lnTo>
                    <a:pt x="416116" y="180865"/>
                  </a:lnTo>
                  <a:lnTo>
                    <a:pt x="420166" y="192024"/>
                  </a:lnTo>
                  <a:lnTo>
                    <a:pt x="421538" y="198424"/>
                  </a:lnTo>
                  <a:lnTo>
                    <a:pt x="422452" y="205282"/>
                  </a:lnTo>
                  <a:lnTo>
                    <a:pt x="422364" y="221691"/>
                  </a:lnTo>
                  <a:lnTo>
                    <a:pt x="402364" y="260696"/>
                  </a:lnTo>
                  <a:lnTo>
                    <a:pt x="391363" y="262889"/>
                  </a:lnTo>
                  <a:lnTo>
                    <a:pt x="499031" y="262889"/>
                  </a:lnTo>
                  <a:lnTo>
                    <a:pt x="508613" y="221691"/>
                  </a:lnTo>
                  <a:lnTo>
                    <a:pt x="508863" y="212598"/>
                  </a:lnTo>
                  <a:lnTo>
                    <a:pt x="508520" y="201868"/>
                  </a:lnTo>
                  <a:lnTo>
                    <a:pt x="507491" y="191566"/>
                  </a:lnTo>
                  <a:lnTo>
                    <a:pt x="505777" y="181608"/>
                  </a:lnTo>
                  <a:lnTo>
                    <a:pt x="503377" y="171907"/>
                  </a:lnTo>
                  <a:lnTo>
                    <a:pt x="500197" y="165049"/>
                  </a:lnTo>
                  <a:close/>
                </a:path>
                <a:path w="2122804" h="336550">
                  <a:moveTo>
                    <a:pt x="616762" y="95097"/>
                  </a:moveTo>
                  <a:lnTo>
                    <a:pt x="537210" y="95097"/>
                  </a:lnTo>
                  <a:lnTo>
                    <a:pt x="534009" y="98298"/>
                  </a:lnTo>
                  <a:lnTo>
                    <a:pt x="534009" y="329641"/>
                  </a:lnTo>
                  <a:lnTo>
                    <a:pt x="537210" y="332841"/>
                  </a:lnTo>
                  <a:lnTo>
                    <a:pt x="616762" y="332841"/>
                  </a:lnTo>
                  <a:lnTo>
                    <a:pt x="619963" y="329641"/>
                  </a:lnTo>
                  <a:lnTo>
                    <a:pt x="619963" y="195681"/>
                  </a:lnTo>
                  <a:lnTo>
                    <a:pt x="621849" y="183180"/>
                  </a:lnTo>
                  <a:lnTo>
                    <a:pt x="627164" y="173507"/>
                  </a:lnTo>
                  <a:lnTo>
                    <a:pt x="635393" y="167263"/>
                  </a:lnTo>
                  <a:lnTo>
                    <a:pt x="646023" y="165049"/>
                  </a:lnTo>
                  <a:lnTo>
                    <a:pt x="755524" y="165049"/>
                  </a:lnTo>
                  <a:lnTo>
                    <a:pt x="751301" y="140624"/>
                  </a:lnTo>
                  <a:lnTo>
                    <a:pt x="738232" y="120243"/>
                  </a:lnTo>
                  <a:lnTo>
                    <a:pt x="621791" y="120243"/>
                  </a:lnTo>
                  <a:lnTo>
                    <a:pt x="619963" y="118872"/>
                  </a:lnTo>
                  <a:lnTo>
                    <a:pt x="619963" y="98298"/>
                  </a:lnTo>
                  <a:lnTo>
                    <a:pt x="616762" y="95097"/>
                  </a:lnTo>
                  <a:close/>
                </a:path>
                <a:path w="2122804" h="336550">
                  <a:moveTo>
                    <a:pt x="755524" y="165049"/>
                  </a:moveTo>
                  <a:lnTo>
                    <a:pt x="646023" y="165049"/>
                  </a:lnTo>
                  <a:lnTo>
                    <a:pt x="656389" y="167263"/>
                  </a:lnTo>
                  <a:lnTo>
                    <a:pt x="664483" y="173507"/>
                  </a:lnTo>
                  <a:lnTo>
                    <a:pt x="669747" y="183180"/>
                  </a:lnTo>
                  <a:lnTo>
                    <a:pt x="671626" y="195681"/>
                  </a:lnTo>
                  <a:lnTo>
                    <a:pt x="671626" y="329641"/>
                  </a:lnTo>
                  <a:lnTo>
                    <a:pt x="674827" y="332841"/>
                  </a:lnTo>
                  <a:lnTo>
                    <a:pt x="754379" y="332841"/>
                  </a:lnTo>
                  <a:lnTo>
                    <a:pt x="757580" y="329641"/>
                  </a:lnTo>
                  <a:lnTo>
                    <a:pt x="757580" y="176936"/>
                  </a:lnTo>
                  <a:lnTo>
                    <a:pt x="755524" y="165049"/>
                  </a:lnTo>
                  <a:close/>
                </a:path>
                <a:path w="2122804" h="336550">
                  <a:moveTo>
                    <a:pt x="676655" y="91439"/>
                  </a:moveTo>
                  <a:lnTo>
                    <a:pt x="633322" y="106098"/>
                  </a:lnTo>
                  <a:lnTo>
                    <a:pt x="621791" y="120243"/>
                  </a:lnTo>
                  <a:lnTo>
                    <a:pt x="738232" y="120243"/>
                  </a:lnTo>
                  <a:lnTo>
                    <a:pt x="734091" y="113785"/>
                  </a:lnTo>
                  <a:lnTo>
                    <a:pt x="708395" y="97147"/>
                  </a:lnTo>
                  <a:lnTo>
                    <a:pt x="676655" y="91439"/>
                  </a:lnTo>
                  <a:close/>
                </a:path>
                <a:path w="2122804" h="336550">
                  <a:moveTo>
                    <a:pt x="900226" y="91439"/>
                  </a:moveTo>
                  <a:lnTo>
                    <a:pt x="832504" y="109899"/>
                  </a:lnTo>
                  <a:lnTo>
                    <a:pt x="790498" y="160934"/>
                  </a:lnTo>
                  <a:lnTo>
                    <a:pt x="781354" y="212598"/>
                  </a:lnTo>
                  <a:lnTo>
                    <a:pt x="781883" y="225756"/>
                  </a:lnTo>
                  <a:lnTo>
                    <a:pt x="790498" y="264718"/>
                  </a:lnTo>
                  <a:lnTo>
                    <a:pt x="832504" y="317411"/>
                  </a:lnTo>
                  <a:lnTo>
                    <a:pt x="900226" y="336499"/>
                  </a:lnTo>
                  <a:lnTo>
                    <a:pt x="936074" y="332005"/>
                  </a:lnTo>
                  <a:lnTo>
                    <a:pt x="967549" y="318725"/>
                  </a:lnTo>
                  <a:lnTo>
                    <a:pt x="992681" y="296958"/>
                  </a:lnTo>
                  <a:lnTo>
                    <a:pt x="1009497" y="267004"/>
                  </a:lnTo>
                  <a:lnTo>
                    <a:pt x="1010869" y="262889"/>
                  </a:lnTo>
                  <a:lnTo>
                    <a:pt x="899769" y="262889"/>
                  </a:lnTo>
                  <a:lnTo>
                    <a:pt x="890932" y="261704"/>
                  </a:lnTo>
                  <a:lnTo>
                    <a:pt x="868558" y="222227"/>
                  </a:lnTo>
                  <a:lnTo>
                    <a:pt x="868222" y="213055"/>
                  </a:lnTo>
                  <a:lnTo>
                    <a:pt x="868565" y="203625"/>
                  </a:lnTo>
                  <a:lnTo>
                    <a:pt x="891197" y="166077"/>
                  </a:lnTo>
                  <a:lnTo>
                    <a:pt x="899769" y="165049"/>
                  </a:lnTo>
                  <a:lnTo>
                    <a:pt x="1011457" y="165049"/>
                  </a:lnTo>
                  <a:lnTo>
                    <a:pt x="1009497" y="159562"/>
                  </a:lnTo>
                  <a:lnTo>
                    <a:pt x="994159" y="132909"/>
                  </a:lnTo>
                  <a:lnTo>
                    <a:pt x="969778" y="111271"/>
                  </a:lnTo>
                  <a:lnTo>
                    <a:pt x="937938" y="96747"/>
                  </a:lnTo>
                  <a:lnTo>
                    <a:pt x="900226" y="91439"/>
                  </a:lnTo>
                  <a:close/>
                </a:path>
                <a:path w="2122804" h="336550">
                  <a:moveTo>
                    <a:pt x="931773" y="233172"/>
                  </a:moveTo>
                  <a:lnTo>
                    <a:pt x="927658" y="239572"/>
                  </a:lnTo>
                  <a:lnTo>
                    <a:pt x="927201" y="241401"/>
                  </a:lnTo>
                  <a:lnTo>
                    <a:pt x="927201" y="242315"/>
                  </a:lnTo>
                  <a:lnTo>
                    <a:pt x="926287" y="244144"/>
                  </a:lnTo>
                  <a:lnTo>
                    <a:pt x="921693" y="252474"/>
                  </a:lnTo>
                  <a:lnTo>
                    <a:pt x="915600" y="258317"/>
                  </a:lnTo>
                  <a:lnTo>
                    <a:pt x="908220" y="261761"/>
                  </a:lnTo>
                  <a:lnTo>
                    <a:pt x="899769" y="262889"/>
                  </a:lnTo>
                  <a:lnTo>
                    <a:pt x="1010869" y="262889"/>
                  </a:lnTo>
                  <a:lnTo>
                    <a:pt x="1011797" y="258203"/>
                  </a:lnTo>
                  <a:lnTo>
                    <a:pt x="1012240" y="254660"/>
                  </a:lnTo>
                  <a:lnTo>
                    <a:pt x="1013155" y="249174"/>
                  </a:lnTo>
                  <a:lnTo>
                    <a:pt x="1009954" y="245973"/>
                  </a:lnTo>
                  <a:lnTo>
                    <a:pt x="1004925" y="245059"/>
                  </a:lnTo>
                  <a:lnTo>
                    <a:pt x="931773" y="233172"/>
                  </a:lnTo>
                  <a:close/>
                </a:path>
                <a:path w="2122804" h="336550">
                  <a:moveTo>
                    <a:pt x="1011457" y="165049"/>
                  </a:moveTo>
                  <a:lnTo>
                    <a:pt x="899769" y="165049"/>
                  </a:lnTo>
                  <a:lnTo>
                    <a:pt x="909392" y="166492"/>
                  </a:lnTo>
                  <a:lnTo>
                    <a:pt x="917428" y="170421"/>
                  </a:lnTo>
                  <a:lnTo>
                    <a:pt x="923493" y="176236"/>
                  </a:lnTo>
                  <a:lnTo>
                    <a:pt x="927201" y="183337"/>
                  </a:lnTo>
                  <a:lnTo>
                    <a:pt x="927658" y="185165"/>
                  </a:lnTo>
                  <a:lnTo>
                    <a:pt x="928573" y="187451"/>
                  </a:lnTo>
                  <a:lnTo>
                    <a:pt x="929030" y="189737"/>
                  </a:lnTo>
                  <a:lnTo>
                    <a:pt x="929487" y="194309"/>
                  </a:lnTo>
                  <a:lnTo>
                    <a:pt x="933145" y="196138"/>
                  </a:lnTo>
                  <a:lnTo>
                    <a:pt x="938631" y="195224"/>
                  </a:lnTo>
                  <a:lnTo>
                    <a:pt x="1005839" y="184708"/>
                  </a:lnTo>
                  <a:lnTo>
                    <a:pt x="1010869" y="183794"/>
                  </a:lnTo>
                  <a:lnTo>
                    <a:pt x="1014069" y="180593"/>
                  </a:lnTo>
                  <a:lnTo>
                    <a:pt x="1013612" y="175107"/>
                  </a:lnTo>
                  <a:lnTo>
                    <a:pt x="1013155" y="170992"/>
                  </a:lnTo>
                  <a:lnTo>
                    <a:pt x="1011783" y="165963"/>
                  </a:lnTo>
                  <a:lnTo>
                    <a:pt x="1011457" y="165049"/>
                  </a:lnTo>
                  <a:close/>
                </a:path>
                <a:path w="2122804" h="336550">
                  <a:moveTo>
                    <a:pt x="1121511" y="12801"/>
                  </a:moveTo>
                  <a:lnTo>
                    <a:pt x="1041958" y="12801"/>
                  </a:lnTo>
                  <a:lnTo>
                    <a:pt x="1038758" y="16001"/>
                  </a:lnTo>
                  <a:lnTo>
                    <a:pt x="1038758" y="329641"/>
                  </a:lnTo>
                  <a:lnTo>
                    <a:pt x="1041958" y="332841"/>
                  </a:lnTo>
                  <a:lnTo>
                    <a:pt x="1121511" y="332841"/>
                  </a:lnTo>
                  <a:lnTo>
                    <a:pt x="1124712" y="329641"/>
                  </a:lnTo>
                  <a:lnTo>
                    <a:pt x="1124712" y="16001"/>
                  </a:lnTo>
                  <a:lnTo>
                    <a:pt x="1121511" y="12801"/>
                  </a:lnTo>
                  <a:close/>
                </a:path>
                <a:path w="2122804" h="336550">
                  <a:moveTo>
                    <a:pt x="1238097" y="95097"/>
                  </a:moveTo>
                  <a:lnTo>
                    <a:pt x="1158544" y="95097"/>
                  </a:lnTo>
                  <a:lnTo>
                    <a:pt x="1155344" y="98298"/>
                  </a:lnTo>
                  <a:lnTo>
                    <a:pt x="1155344" y="251002"/>
                  </a:lnTo>
                  <a:lnTo>
                    <a:pt x="1160773" y="287314"/>
                  </a:lnTo>
                  <a:lnTo>
                    <a:pt x="1176147" y="314153"/>
                  </a:lnTo>
                  <a:lnTo>
                    <a:pt x="1200092" y="330791"/>
                  </a:lnTo>
                  <a:lnTo>
                    <a:pt x="1231239" y="336499"/>
                  </a:lnTo>
                  <a:lnTo>
                    <a:pt x="1249427" y="334956"/>
                  </a:lnTo>
                  <a:lnTo>
                    <a:pt x="1264958" y="330326"/>
                  </a:lnTo>
                  <a:lnTo>
                    <a:pt x="1277916" y="322611"/>
                  </a:lnTo>
                  <a:lnTo>
                    <a:pt x="1288389" y="311810"/>
                  </a:lnTo>
                  <a:lnTo>
                    <a:pt x="1290218" y="309067"/>
                  </a:lnTo>
                  <a:lnTo>
                    <a:pt x="1378457" y="309067"/>
                  </a:lnTo>
                  <a:lnTo>
                    <a:pt x="1378457" y="262889"/>
                  </a:lnTo>
                  <a:lnTo>
                    <a:pt x="1266901" y="262889"/>
                  </a:lnTo>
                  <a:lnTo>
                    <a:pt x="1256535" y="260675"/>
                  </a:lnTo>
                  <a:lnTo>
                    <a:pt x="1248441" y="254431"/>
                  </a:lnTo>
                  <a:lnTo>
                    <a:pt x="1243176" y="244759"/>
                  </a:lnTo>
                  <a:lnTo>
                    <a:pt x="1241298" y="232257"/>
                  </a:lnTo>
                  <a:lnTo>
                    <a:pt x="1241298" y="98298"/>
                  </a:lnTo>
                  <a:lnTo>
                    <a:pt x="1238097" y="95097"/>
                  </a:lnTo>
                  <a:close/>
                </a:path>
                <a:path w="2122804" h="336550">
                  <a:moveTo>
                    <a:pt x="1378457" y="309067"/>
                  </a:moveTo>
                  <a:lnTo>
                    <a:pt x="1290218" y="309067"/>
                  </a:lnTo>
                  <a:lnTo>
                    <a:pt x="1292504" y="309981"/>
                  </a:lnTo>
                  <a:lnTo>
                    <a:pt x="1292504" y="329641"/>
                  </a:lnTo>
                  <a:lnTo>
                    <a:pt x="1295704" y="332841"/>
                  </a:lnTo>
                  <a:lnTo>
                    <a:pt x="1375257" y="332841"/>
                  </a:lnTo>
                  <a:lnTo>
                    <a:pt x="1378457" y="329641"/>
                  </a:lnTo>
                  <a:lnTo>
                    <a:pt x="1378457" y="309067"/>
                  </a:lnTo>
                  <a:close/>
                </a:path>
                <a:path w="2122804" h="336550">
                  <a:moveTo>
                    <a:pt x="1375257" y="95097"/>
                  </a:moveTo>
                  <a:lnTo>
                    <a:pt x="1295704" y="95097"/>
                  </a:lnTo>
                  <a:lnTo>
                    <a:pt x="1292504" y="98298"/>
                  </a:lnTo>
                  <a:lnTo>
                    <a:pt x="1292504" y="239115"/>
                  </a:lnTo>
                  <a:lnTo>
                    <a:pt x="1292047" y="240944"/>
                  </a:lnTo>
                  <a:lnTo>
                    <a:pt x="1288761" y="249966"/>
                  </a:lnTo>
                  <a:lnTo>
                    <a:pt x="1283246" y="256889"/>
                  </a:lnTo>
                  <a:lnTo>
                    <a:pt x="1275845" y="261325"/>
                  </a:lnTo>
                  <a:lnTo>
                    <a:pt x="1266901" y="262889"/>
                  </a:lnTo>
                  <a:lnTo>
                    <a:pt x="1378457" y="262889"/>
                  </a:lnTo>
                  <a:lnTo>
                    <a:pt x="1378457" y="98298"/>
                  </a:lnTo>
                  <a:lnTo>
                    <a:pt x="1375257" y="95097"/>
                  </a:lnTo>
                  <a:close/>
                </a:path>
                <a:path w="2122804" h="336550">
                  <a:moveTo>
                    <a:pt x="1482699" y="251917"/>
                  </a:moveTo>
                  <a:lnTo>
                    <a:pt x="1406804" y="251917"/>
                  </a:lnTo>
                  <a:lnTo>
                    <a:pt x="1403603" y="255117"/>
                  </a:lnTo>
                  <a:lnTo>
                    <a:pt x="1403603" y="262889"/>
                  </a:lnTo>
                  <a:lnTo>
                    <a:pt x="1411326" y="293100"/>
                  </a:lnTo>
                  <a:lnTo>
                    <a:pt x="1433493" y="316325"/>
                  </a:lnTo>
                  <a:lnTo>
                    <a:pt x="1468604" y="331234"/>
                  </a:lnTo>
                  <a:lnTo>
                    <a:pt x="1515160" y="336499"/>
                  </a:lnTo>
                  <a:lnTo>
                    <a:pt x="1559094" y="331770"/>
                  </a:lnTo>
                  <a:lnTo>
                    <a:pt x="1593342" y="317525"/>
                  </a:lnTo>
                  <a:lnTo>
                    <a:pt x="1615587" y="293679"/>
                  </a:lnTo>
                  <a:lnTo>
                    <a:pt x="1620381" y="273405"/>
                  </a:lnTo>
                  <a:lnTo>
                    <a:pt x="1514703" y="273405"/>
                  </a:lnTo>
                  <a:lnTo>
                    <a:pt x="1503066" y="272248"/>
                  </a:lnTo>
                  <a:lnTo>
                    <a:pt x="1493958" y="268947"/>
                  </a:lnTo>
                  <a:lnTo>
                    <a:pt x="1488021" y="263761"/>
                  </a:lnTo>
                  <a:lnTo>
                    <a:pt x="1485900" y="256946"/>
                  </a:lnTo>
                  <a:lnTo>
                    <a:pt x="1485900" y="252831"/>
                  </a:lnTo>
                  <a:lnTo>
                    <a:pt x="1482699" y="251917"/>
                  </a:lnTo>
                  <a:close/>
                </a:path>
                <a:path w="2122804" h="336550">
                  <a:moveTo>
                    <a:pt x="1511503" y="91439"/>
                  </a:moveTo>
                  <a:lnTo>
                    <a:pt x="1468912" y="97004"/>
                  </a:lnTo>
                  <a:lnTo>
                    <a:pt x="1435836" y="112985"/>
                  </a:lnTo>
                  <a:lnTo>
                    <a:pt x="1414419" y="138310"/>
                  </a:lnTo>
                  <a:lnTo>
                    <a:pt x="1406804" y="171907"/>
                  </a:lnTo>
                  <a:lnTo>
                    <a:pt x="1410054" y="193722"/>
                  </a:lnTo>
                  <a:lnTo>
                    <a:pt x="1446123" y="232106"/>
                  </a:lnTo>
                  <a:lnTo>
                    <a:pt x="1507045" y="247897"/>
                  </a:lnTo>
                  <a:lnTo>
                    <a:pt x="1528676" y="252593"/>
                  </a:lnTo>
                  <a:lnTo>
                    <a:pt x="1537106" y="261975"/>
                  </a:lnTo>
                  <a:lnTo>
                    <a:pt x="1537106" y="269290"/>
                  </a:lnTo>
                  <a:lnTo>
                    <a:pt x="1527962" y="273405"/>
                  </a:lnTo>
                  <a:lnTo>
                    <a:pt x="1620381" y="273405"/>
                  </a:lnTo>
                  <a:lnTo>
                    <a:pt x="1609972" y="219438"/>
                  </a:lnTo>
                  <a:lnTo>
                    <a:pt x="1572767" y="195987"/>
                  </a:lnTo>
                  <a:lnTo>
                    <a:pt x="1515846" y="184567"/>
                  </a:lnTo>
                  <a:lnTo>
                    <a:pt x="1496515" y="179817"/>
                  </a:lnTo>
                  <a:lnTo>
                    <a:pt x="1489100" y="170459"/>
                  </a:lnTo>
                  <a:lnTo>
                    <a:pt x="1490950" y="164999"/>
                  </a:lnTo>
                  <a:lnTo>
                    <a:pt x="1496015" y="161010"/>
                  </a:lnTo>
                  <a:lnTo>
                    <a:pt x="1503566" y="158565"/>
                  </a:lnTo>
                  <a:lnTo>
                    <a:pt x="1512874" y="157733"/>
                  </a:lnTo>
                  <a:lnTo>
                    <a:pt x="1614356" y="157733"/>
                  </a:lnTo>
                  <a:lnTo>
                    <a:pt x="1610451" y="140238"/>
                  </a:lnTo>
                  <a:lnTo>
                    <a:pt x="1588941" y="114128"/>
                  </a:lnTo>
                  <a:lnTo>
                    <a:pt x="1555344" y="97362"/>
                  </a:lnTo>
                  <a:lnTo>
                    <a:pt x="1511503" y="91439"/>
                  </a:lnTo>
                  <a:close/>
                </a:path>
                <a:path w="2122804" h="336550">
                  <a:moveTo>
                    <a:pt x="1614356" y="157733"/>
                  </a:moveTo>
                  <a:lnTo>
                    <a:pt x="1512874" y="157733"/>
                  </a:lnTo>
                  <a:lnTo>
                    <a:pt x="1523361" y="158891"/>
                  </a:lnTo>
                  <a:lnTo>
                    <a:pt x="1531277" y="162191"/>
                  </a:lnTo>
                  <a:lnTo>
                    <a:pt x="1536277" y="167378"/>
                  </a:lnTo>
                  <a:lnTo>
                    <a:pt x="1538020" y="174193"/>
                  </a:lnTo>
                  <a:lnTo>
                    <a:pt x="1538020" y="177850"/>
                  </a:lnTo>
                  <a:lnTo>
                    <a:pt x="1541221" y="179222"/>
                  </a:lnTo>
                  <a:lnTo>
                    <a:pt x="1614830" y="179222"/>
                  </a:lnTo>
                  <a:lnTo>
                    <a:pt x="1618030" y="177393"/>
                  </a:lnTo>
                  <a:lnTo>
                    <a:pt x="1618030" y="174193"/>
                  </a:lnTo>
                  <a:lnTo>
                    <a:pt x="1614356" y="157733"/>
                  </a:lnTo>
                  <a:close/>
                </a:path>
                <a:path w="2122804" h="336550">
                  <a:moveTo>
                    <a:pt x="1819267" y="54406"/>
                  </a:moveTo>
                  <a:lnTo>
                    <a:pt x="1738731" y="54406"/>
                  </a:lnTo>
                  <a:lnTo>
                    <a:pt x="1742389" y="55321"/>
                  </a:lnTo>
                  <a:lnTo>
                    <a:pt x="1757355" y="64715"/>
                  </a:lnTo>
                  <a:lnTo>
                    <a:pt x="1764620" y="68408"/>
                  </a:lnTo>
                  <a:lnTo>
                    <a:pt x="1773000" y="71158"/>
                  </a:lnTo>
                  <a:lnTo>
                    <a:pt x="1782622" y="72237"/>
                  </a:lnTo>
                  <a:lnTo>
                    <a:pt x="1795595" y="70215"/>
                  </a:lnTo>
                  <a:lnTo>
                    <a:pt x="1808568" y="63950"/>
                  </a:lnTo>
                  <a:lnTo>
                    <a:pt x="1819267" y="54406"/>
                  </a:lnTo>
                  <a:close/>
                </a:path>
                <a:path w="2122804" h="336550">
                  <a:moveTo>
                    <a:pt x="1728673" y="0"/>
                  </a:moveTo>
                  <a:lnTo>
                    <a:pt x="1691061" y="20059"/>
                  </a:lnTo>
                  <a:lnTo>
                    <a:pt x="1681124" y="40233"/>
                  </a:lnTo>
                  <a:lnTo>
                    <a:pt x="1682495" y="44348"/>
                  </a:lnTo>
                  <a:lnTo>
                    <a:pt x="1686610" y="47091"/>
                  </a:lnTo>
                  <a:lnTo>
                    <a:pt x="1709013" y="63093"/>
                  </a:lnTo>
                  <a:lnTo>
                    <a:pt x="1714042" y="66751"/>
                  </a:lnTo>
                  <a:lnTo>
                    <a:pt x="1717243" y="64922"/>
                  </a:lnTo>
                  <a:lnTo>
                    <a:pt x="1720900" y="60350"/>
                  </a:lnTo>
                  <a:lnTo>
                    <a:pt x="1724558" y="56235"/>
                  </a:lnTo>
                  <a:lnTo>
                    <a:pt x="1728673" y="54406"/>
                  </a:lnTo>
                  <a:lnTo>
                    <a:pt x="1819267" y="54406"/>
                  </a:lnTo>
                  <a:lnTo>
                    <a:pt x="1820684" y="53142"/>
                  </a:lnTo>
                  <a:lnTo>
                    <a:pt x="1831086" y="37490"/>
                  </a:lnTo>
                  <a:lnTo>
                    <a:pt x="1833372" y="32461"/>
                  </a:lnTo>
                  <a:lnTo>
                    <a:pt x="1832000" y="28803"/>
                  </a:lnTo>
                  <a:lnTo>
                    <a:pt x="1827885" y="25603"/>
                  </a:lnTo>
                  <a:lnTo>
                    <a:pt x="1816782" y="17830"/>
                  </a:lnTo>
                  <a:lnTo>
                    <a:pt x="1773936" y="17830"/>
                  </a:lnTo>
                  <a:lnTo>
                    <a:pt x="1765249" y="14173"/>
                  </a:lnTo>
                  <a:lnTo>
                    <a:pt x="1759762" y="10972"/>
                  </a:lnTo>
                  <a:lnTo>
                    <a:pt x="1752397" y="6750"/>
                  </a:lnTo>
                  <a:lnTo>
                    <a:pt x="1745075" y="3257"/>
                  </a:lnTo>
                  <a:lnTo>
                    <a:pt x="1737324" y="878"/>
                  </a:lnTo>
                  <a:lnTo>
                    <a:pt x="1728673" y="0"/>
                  </a:lnTo>
                  <a:close/>
                </a:path>
                <a:path w="2122804" h="336550">
                  <a:moveTo>
                    <a:pt x="1800453" y="6400"/>
                  </a:moveTo>
                  <a:lnTo>
                    <a:pt x="1796795" y="7772"/>
                  </a:lnTo>
                  <a:lnTo>
                    <a:pt x="1793138" y="12344"/>
                  </a:lnTo>
                  <a:lnTo>
                    <a:pt x="1789480" y="16459"/>
                  </a:lnTo>
                  <a:lnTo>
                    <a:pt x="1785365" y="17830"/>
                  </a:lnTo>
                  <a:lnTo>
                    <a:pt x="1816782" y="17830"/>
                  </a:lnTo>
                  <a:lnTo>
                    <a:pt x="1800453" y="6400"/>
                  </a:lnTo>
                  <a:close/>
                </a:path>
                <a:path w="2122804" h="336550">
                  <a:moveTo>
                    <a:pt x="1860615" y="165049"/>
                  </a:moveTo>
                  <a:lnTo>
                    <a:pt x="1750161" y="165049"/>
                  </a:lnTo>
                  <a:lnTo>
                    <a:pt x="1760984" y="166606"/>
                  </a:lnTo>
                  <a:lnTo>
                    <a:pt x="1769192" y="170992"/>
                  </a:lnTo>
                  <a:lnTo>
                    <a:pt x="1774400" y="177779"/>
                  </a:lnTo>
                  <a:lnTo>
                    <a:pt x="1776222" y="186537"/>
                  </a:lnTo>
                  <a:lnTo>
                    <a:pt x="1776222" y="195681"/>
                  </a:lnTo>
                  <a:lnTo>
                    <a:pt x="1774850" y="197053"/>
                  </a:lnTo>
                  <a:lnTo>
                    <a:pt x="1731416" y="197053"/>
                  </a:lnTo>
                  <a:lnTo>
                    <a:pt x="1689868" y="201910"/>
                  </a:lnTo>
                  <a:lnTo>
                    <a:pt x="1659978" y="216026"/>
                  </a:lnTo>
                  <a:lnTo>
                    <a:pt x="1641919" y="238715"/>
                  </a:lnTo>
                  <a:lnTo>
                    <a:pt x="1635861" y="269290"/>
                  </a:lnTo>
                  <a:lnTo>
                    <a:pt x="1641555" y="298694"/>
                  </a:lnTo>
                  <a:lnTo>
                    <a:pt x="1657750" y="319697"/>
                  </a:lnTo>
                  <a:lnTo>
                    <a:pt x="1683117" y="332298"/>
                  </a:lnTo>
                  <a:lnTo>
                    <a:pt x="1716328" y="336499"/>
                  </a:lnTo>
                  <a:lnTo>
                    <a:pt x="1735138" y="335191"/>
                  </a:lnTo>
                  <a:lnTo>
                    <a:pt x="1750561" y="331184"/>
                  </a:lnTo>
                  <a:lnTo>
                    <a:pt x="1762813" y="324347"/>
                  </a:lnTo>
                  <a:lnTo>
                    <a:pt x="1772107" y="314553"/>
                  </a:lnTo>
                  <a:lnTo>
                    <a:pt x="1774393" y="311810"/>
                  </a:lnTo>
                  <a:lnTo>
                    <a:pt x="1862175" y="311810"/>
                  </a:lnTo>
                  <a:lnTo>
                    <a:pt x="1862175" y="277063"/>
                  </a:lnTo>
                  <a:lnTo>
                    <a:pt x="1742846" y="277063"/>
                  </a:lnTo>
                  <a:lnTo>
                    <a:pt x="1733652" y="275620"/>
                  </a:lnTo>
                  <a:lnTo>
                    <a:pt x="1727244" y="271691"/>
                  </a:lnTo>
                  <a:lnTo>
                    <a:pt x="1723493" y="265876"/>
                  </a:lnTo>
                  <a:lnTo>
                    <a:pt x="1722272" y="258775"/>
                  </a:lnTo>
                  <a:lnTo>
                    <a:pt x="1724136" y="250445"/>
                  </a:lnTo>
                  <a:lnTo>
                    <a:pt x="1729644" y="244601"/>
                  </a:lnTo>
                  <a:lnTo>
                    <a:pt x="1738667" y="241158"/>
                  </a:lnTo>
                  <a:lnTo>
                    <a:pt x="1751076" y="240029"/>
                  </a:lnTo>
                  <a:lnTo>
                    <a:pt x="1862175" y="240029"/>
                  </a:lnTo>
                  <a:lnTo>
                    <a:pt x="1862175" y="170535"/>
                  </a:lnTo>
                  <a:lnTo>
                    <a:pt x="1860615" y="165049"/>
                  </a:lnTo>
                  <a:close/>
                </a:path>
                <a:path w="2122804" h="336550">
                  <a:moveTo>
                    <a:pt x="1862175" y="311810"/>
                  </a:moveTo>
                  <a:lnTo>
                    <a:pt x="1774393" y="311810"/>
                  </a:lnTo>
                  <a:lnTo>
                    <a:pt x="1776222" y="312724"/>
                  </a:lnTo>
                  <a:lnTo>
                    <a:pt x="1776222" y="329641"/>
                  </a:lnTo>
                  <a:lnTo>
                    <a:pt x="1779422" y="332841"/>
                  </a:lnTo>
                  <a:lnTo>
                    <a:pt x="1858975" y="332841"/>
                  </a:lnTo>
                  <a:lnTo>
                    <a:pt x="1862175" y="329641"/>
                  </a:lnTo>
                  <a:lnTo>
                    <a:pt x="1862175" y="311810"/>
                  </a:lnTo>
                  <a:close/>
                </a:path>
                <a:path w="2122804" h="336550">
                  <a:moveTo>
                    <a:pt x="1862175" y="240029"/>
                  </a:moveTo>
                  <a:lnTo>
                    <a:pt x="1774850" y="240029"/>
                  </a:lnTo>
                  <a:lnTo>
                    <a:pt x="1776222" y="241401"/>
                  </a:lnTo>
                  <a:lnTo>
                    <a:pt x="1776222" y="248259"/>
                  </a:lnTo>
                  <a:lnTo>
                    <a:pt x="1773707" y="260475"/>
                  </a:lnTo>
                  <a:lnTo>
                    <a:pt x="1766735" y="269519"/>
                  </a:lnTo>
                  <a:lnTo>
                    <a:pt x="1756162" y="275134"/>
                  </a:lnTo>
                  <a:lnTo>
                    <a:pt x="1742846" y="277063"/>
                  </a:lnTo>
                  <a:lnTo>
                    <a:pt x="1862175" y="277063"/>
                  </a:lnTo>
                  <a:lnTo>
                    <a:pt x="1862175" y="240029"/>
                  </a:lnTo>
                  <a:close/>
                </a:path>
                <a:path w="2122804" h="336550">
                  <a:moveTo>
                    <a:pt x="1748789" y="91439"/>
                  </a:moveTo>
                  <a:lnTo>
                    <a:pt x="1706570" y="97012"/>
                  </a:lnTo>
                  <a:lnTo>
                    <a:pt x="1649391" y="135416"/>
                  </a:lnTo>
                  <a:lnTo>
                    <a:pt x="1638604" y="168249"/>
                  </a:lnTo>
                  <a:lnTo>
                    <a:pt x="1641348" y="170535"/>
                  </a:lnTo>
                  <a:lnTo>
                    <a:pt x="1646834" y="170992"/>
                  </a:lnTo>
                  <a:lnTo>
                    <a:pt x="1717243" y="180136"/>
                  </a:lnTo>
                  <a:lnTo>
                    <a:pt x="1722272" y="180593"/>
                  </a:lnTo>
                  <a:lnTo>
                    <a:pt x="1724101" y="178307"/>
                  </a:lnTo>
                  <a:lnTo>
                    <a:pt x="1727301" y="174193"/>
                  </a:lnTo>
                  <a:lnTo>
                    <a:pt x="1730959" y="168706"/>
                  </a:lnTo>
                  <a:lnTo>
                    <a:pt x="1739645" y="165049"/>
                  </a:lnTo>
                  <a:lnTo>
                    <a:pt x="1860615" y="165049"/>
                  </a:lnTo>
                  <a:lnTo>
                    <a:pt x="1853395" y="139660"/>
                  </a:lnTo>
                  <a:lnTo>
                    <a:pt x="1829314" y="114528"/>
                  </a:lnTo>
                  <a:lnTo>
                    <a:pt x="1793316" y="97626"/>
                  </a:lnTo>
                  <a:lnTo>
                    <a:pt x="1748789" y="91439"/>
                  </a:lnTo>
                  <a:close/>
                </a:path>
                <a:path w="2122804" h="336550">
                  <a:moveTo>
                    <a:pt x="2005279" y="91439"/>
                  </a:moveTo>
                  <a:lnTo>
                    <a:pt x="1965588" y="97147"/>
                  </a:lnTo>
                  <a:lnTo>
                    <a:pt x="1908324" y="139081"/>
                  </a:lnTo>
                  <a:lnTo>
                    <a:pt x="1890407" y="182329"/>
                  </a:lnTo>
                  <a:lnTo>
                    <a:pt x="1887321" y="213512"/>
                  </a:lnTo>
                  <a:lnTo>
                    <a:pt x="1887585" y="223020"/>
                  </a:lnTo>
                  <a:lnTo>
                    <a:pt x="1906709" y="285578"/>
                  </a:lnTo>
                  <a:lnTo>
                    <a:pt x="1964288" y="330326"/>
                  </a:lnTo>
                  <a:lnTo>
                    <a:pt x="2004822" y="336499"/>
                  </a:lnTo>
                  <a:lnTo>
                    <a:pt x="2046141" y="330155"/>
                  </a:lnTo>
                  <a:lnTo>
                    <a:pt x="2079574" y="312153"/>
                  </a:lnTo>
                  <a:lnTo>
                    <a:pt x="2104091" y="284035"/>
                  </a:lnTo>
                  <a:lnTo>
                    <a:pt x="2112490" y="262889"/>
                  </a:lnTo>
                  <a:lnTo>
                    <a:pt x="2004822" y="262889"/>
                  </a:lnTo>
                  <a:lnTo>
                    <a:pt x="1994077" y="260761"/>
                  </a:lnTo>
                  <a:lnTo>
                    <a:pt x="1974189" y="227228"/>
                  </a:lnTo>
                  <a:lnTo>
                    <a:pt x="1973760" y="205282"/>
                  </a:lnTo>
                  <a:lnTo>
                    <a:pt x="1974189" y="198424"/>
                  </a:lnTo>
                  <a:lnTo>
                    <a:pt x="2004822" y="165049"/>
                  </a:lnTo>
                  <a:lnTo>
                    <a:pt x="2113656" y="165049"/>
                  </a:lnTo>
                  <a:lnTo>
                    <a:pt x="2101526" y="138888"/>
                  </a:lnTo>
                  <a:lnTo>
                    <a:pt x="2077345" y="113499"/>
                  </a:lnTo>
                  <a:lnTo>
                    <a:pt x="2045019" y="97197"/>
                  </a:lnTo>
                  <a:lnTo>
                    <a:pt x="2005279" y="91439"/>
                  </a:lnTo>
                  <a:close/>
                </a:path>
                <a:path w="2122804" h="336550">
                  <a:moveTo>
                    <a:pt x="2113656" y="165049"/>
                  </a:moveTo>
                  <a:lnTo>
                    <a:pt x="2004822" y="165049"/>
                  </a:lnTo>
                  <a:lnTo>
                    <a:pt x="2015301" y="166949"/>
                  </a:lnTo>
                  <a:lnTo>
                    <a:pt x="2023510" y="172364"/>
                  </a:lnTo>
                  <a:lnTo>
                    <a:pt x="2029575" y="180865"/>
                  </a:lnTo>
                  <a:lnTo>
                    <a:pt x="2033625" y="192024"/>
                  </a:lnTo>
                  <a:lnTo>
                    <a:pt x="2034997" y="198424"/>
                  </a:lnTo>
                  <a:lnTo>
                    <a:pt x="2035911" y="205282"/>
                  </a:lnTo>
                  <a:lnTo>
                    <a:pt x="2035823" y="221691"/>
                  </a:lnTo>
                  <a:lnTo>
                    <a:pt x="2015823" y="260696"/>
                  </a:lnTo>
                  <a:lnTo>
                    <a:pt x="2004822" y="262889"/>
                  </a:lnTo>
                  <a:lnTo>
                    <a:pt x="2112490" y="262889"/>
                  </a:lnTo>
                  <a:lnTo>
                    <a:pt x="2122072" y="221691"/>
                  </a:lnTo>
                  <a:lnTo>
                    <a:pt x="2122322" y="212598"/>
                  </a:lnTo>
                  <a:lnTo>
                    <a:pt x="2121979" y="201868"/>
                  </a:lnTo>
                  <a:lnTo>
                    <a:pt x="2120950" y="191566"/>
                  </a:lnTo>
                  <a:lnTo>
                    <a:pt x="2119236" y="181608"/>
                  </a:lnTo>
                  <a:lnTo>
                    <a:pt x="2116836" y="171907"/>
                  </a:lnTo>
                  <a:lnTo>
                    <a:pt x="2113656" y="165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25038" y="1142171"/>
              <a:ext cx="102235" cy="575945"/>
            </a:xfrm>
            <a:custGeom>
              <a:avLst/>
              <a:gdLst/>
              <a:ahLst/>
              <a:cxnLst/>
              <a:rect l="l" t="t" r="r" b="b"/>
              <a:pathLst>
                <a:path w="102235" h="575944">
                  <a:moveTo>
                    <a:pt x="102232" y="0"/>
                  </a:moveTo>
                  <a:lnTo>
                    <a:pt x="0" y="0"/>
                  </a:lnTo>
                  <a:lnTo>
                    <a:pt x="0" y="575355"/>
                  </a:lnTo>
                  <a:lnTo>
                    <a:pt x="102232" y="575355"/>
                  </a:lnTo>
                  <a:lnTo>
                    <a:pt x="102232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337" y="3166235"/>
              <a:ext cx="3596904" cy="12432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150" y="4558193"/>
              <a:ext cx="8868607" cy="12867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9510" y="3758313"/>
              <a:ext cx="85520" cy="858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4184" y="3651001"/>
              <a:ext cx="1415883" cy="2737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2039" y="5160174"/>
              <a:ext cx="85521" cy="858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7281" y="5057816"/>
              <a:ext cx="1739793" cy="2407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7281" y="5057816"/>
              <a:ext cx="1739793" cy="2407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856" y="2538517"/>
              <a:ext cx="3596904" cy="12432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6909" y="3156555"/>
              <a:ext cx="85521" cy="858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565" y="3049902"/>
              <a:ext cx="1073246" cy="30161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60498" y="547114"/>
              <a:ext cx="1370330" cy="333375"/>
            </a:xfrm>
            <a:custGeom>
              <a:avLst/>
              <a:gdLst/>
              <a:ahLst/>
              <a:cxnLst/>
              <a:rect l="l" t="t" r="r" b="b"/>
              <a:pathLst>
                <a:path w="1370329" h="333375">
                  <a:moveTo>
                    <a:pt x="203085" y="105689"/>
                  </a:moveTo>
                  <a:lnTo>
                    <a:pt x="197408" y="77355"/>
                  </a:lnTo>
                  <a:lnTo>
                    <a:pt x="195757" y="69088"/>
                  </a:lnTo>
                  <a:lnTo>
                    <a:pt x="175018" y="40906"/>
                  </a:lnTo>
                  <a:lnTo>
                    <a:pt x="142773" y="22783"/>
                  </a:lnTo>
                  <a:lnTo>
                    <a:pt x="131813" y="21120"/>
                  </a:lnTo>
                  <a:lnTo>
                    <a:pt x="131813" y="113842"/>
                  </a:lnTo>
                  <a:lnTo>
                    <a:pt x="131813" y="219036"/>
                  </a:lnTo>
                  <a:lnTo>
                    <a:pt x="113576" y="252984"/>
                  </a:lnTo>
                  <a:lnTo>
                    <a:pt x="73418" y="255968"/>
                  </a:lnTo>
                  <a:lnTo>
                    <a:pt x="72136" y="255968"/>
                  </a:lnTo>
                  <a:lnTo>
                    <a:pt x="71272" y="255104"/>
                  </a:lnTo>
                  <a:lnTo>
                    <a:pt x="71272" y="78206"/>
                  </a:lnTo>
                  <a:lnTo>
                    <a:pt x="72136" y="77355"/>
                  </a:lnTo>
                  <a:lnTo>
                    <a:pt x="101333" y="77355"/>
                  </a:lnTo>
                  <a:lnTo>
                    <a:pt x="113880" y="79971"/>
                  </a:lnTo>
                  <a:lnTo>
                    <a:pt x="123494" y="87388"/>
                  </a:lnTo>
                  <a:lnTo>
                    <a:pt x="129641" y="98907"/>
                  </a:lnTo>
                  <a:lnTo>
                    <a:pt x="131813" y="113842"/>
                  </a:lnTo>
                  <a:lnTo>
                    <a:pt x="131813" y="21120"/>
                  </a:lnTo>
                  <a:lnTo>
                    <a:pt x="100901" y="16383"/>
                  </a:lnTo>
                  <a:lnTo>
                    <a:pt x="2146" y="16383"/>
                  </a:lnTo>
                  <a:lnTo>
                    <a:pt x="0" y="18529"/>
                  </a:lnTo>
                  <a:lnTo>
                    <a:pt x="0" y="314794"/>
                  </a:lnTo>
                  <a:lnTo>
                    <a:pt x="2146" y="316941"/>
                  </a:lnTo>
                  <a:lnTo>
                    <a:pt x="100901" y="316941"/>
                  </a:lnTo>
                  <a:lnTo>
                    <a:pt x="142773" y="310527"/>
                  </a:lnTo>
                  <a:lnTo>
                    <a:pt x="175018" y="292417"/>
                  </a:lnTo>
                  <a:lnTo>
                    <a:pt x="195757" y="264223"/>
                  </a:lnTo>
                  <a:lnTo>
                    <a:pt x="197408" y="255968"/>
                  </a:lnTo>
                  <a:lnTo>
                    <a:pt x="203085" y="227634"/>
                  </a:lnTo>
                  <a:lnTo>
                    <a:pt x="203085" y="105689"/>
                  </a:lnTo>
                  <a:close/>
                </a:path>
                <a:path w="1370329" h="333375">
                  <a:moveTo>
                    <a:pt x="306997" y="18529"/>
                  </a:moveTo>
                  <a:lnTo>
                    <a:pt x="304850" y="16383"/>
                  </a:lnTo>
                  <a:lnTo>
                    <a:pt x="237871" y="16383"/>
                  </a:lnTo>
                  <a:lnTo>
                    <a:pt x="235724" y="18529"/>
                  </a:lnTo>
                  <a:lnTo>
                    <a:pt x="235724" y="314794"/>
                  </a:lnTo>
                  <a:lnTo>
                    <a:pt x="237871" y="316941"/>
                  </a:lnTo>
                  <a:lnTo>
                    <a:pt x="304850" y="316941"/>
                  </a:lnTo>
                  <a:lnTo>
                    <a:pt x="306997" y="314794"/>
                  </a:lnTo>
                  <a:lnTo>
                    <a:pt x="306997" y="18529"/>
                  </a:lnTo>
                  <a:close/>
                </a:path>
                <a:path w="1370329" h="333375">
                  <a:moveTo>
                    <a:pt x="544004" y="107403"/>
                  </a:moveTo>
                  <a:lnTo>
                    <a:pt x="537705" y="73914"/>
                  </a:lnTo>
                  <a:lnTo>
                    <a:pt x="536663" y="68376"/>
                  </a:lnTo>
                  <a:lnTo>
                    <a:pt x="515886" y="38608"/>
                  </a:lnTo>
                  <a:lnTo>
                    <a:pt x="483514" y="19621"/>
                  </a:lnTo>
                  <a:lnTo>
                    <a:pt x="441388" y="12941"/>
                  </a:lnTo>
                  <a:lnTo>
                    <a:pt x="399275" y="19837"/>
                  </a:lnTo>
                  <a:lnTo>
                    <a:pt x="366890" y="39408"/>
                  </a:lnTo>
                  <a:lnTo>
                    <a:pt x="346113" y="70002"/>
                  </a:lnTo>
                  <a:lnTo>
                    <a:pt x="338772" y="109982"/>
                  </a:lnTo>
                  <a:lnTo>
                    <a:pt x="338772" y="222478"/>
                  </a:lnTo>
                  <a:lnTo>
                    <a:pt x="346113" y="262775"/>
                  </a:lnTo>
                  <a:lnTo>
                    <a:pt x="366890" y="293649"/>
                  </a:lnTo>
                  <a:lnTo>
                    <a:pt x="399275" y="313410"/>
                  </a:lnTo>
                  <a:lnTo>
                    <a:pt x="441388" y="320370"/>
                  </a:lnTo>
                  <a:lnTo>
                    <a:pt x="483514" y="313575"/>
                  </a:lnTo>
                  <a:lnTo>
                    <a:pt x="515886" y="294284"/>
                  </a:lnTo>
                  <a:lnTo>
                    <a:pt x="536663" y="264223"/>
                  </a:lnTo>
                  <a:lnTo>
                    <a:pt x="537565" y="259397"/>
                  </a:lnTo>
                  <a:lnTo>
                    <a:pt x="544004" y="225056"/>
                  </a:lnTo>
                  <a:lnTo>
                    <a:pt x="544004" y="220332"/>
                  </a:lnTo>
                  <a:lnTo>
                    <a:pt x="541858" y="218605"/>
                  </a:lnTo>
                  <a:lnTo>
                    <a:pt x="538861" y="218605"/>
                  </a:lnTo>
                  <a:lnTo>
                    <a:pt x="477888" y="216039"/>
                  </a:lnTo>
                  <a:lnTo>
                    <a:pt x="474446" y="216039"/>
                  </a:lnTo>
                  <a:lnTo>
                    <a:pt x="472732" y="217322"/>
                  </a:lnTo>
                  <a:lnTo>
                    <a:pt x="472732" y="226771"/>
                  </a:lnTo>
                  <a:lnTo>
                    <a:pt x="470496" y="240017"/>
                  </a:lnTo>
                  <a:lnTo>
                    <a:pt x="464146" y="250329"/>
                  </a:lnTo>
                  <a:lnTo>
                    <a:pt x="454253" y="257022"/>
                  </a:lnTo>
                  <a:lnTo>
                    <a:pt x="441388" y="259397"/>
                  </a:lnTo>
                  <a:lnTo>
                    <a:pt x="428523" y="257022"/>
                  </a:lnTo>
                  <a:lnTo>
                    <a:pt x="418630" y="250329"/>
                  </a:lnTo>
                  <a:lnTo>
                    <a:pt x="412292" y="240017"/>
                  </a:lnTo>
                  <a:lnTo>
                    <a:pt x="410044" y="226771"/>
                  </a:lnTo>
                  <a:lnTo>
                    <a:pt x="410044" y="106553"/>
                  </a:lnTo>
                  <a:lnTo>
                    <a:pt x="412292" y="93294"/>
                  </a:lnTo>
                  <a:lnTo>
                    <a:pt x="418630" y="82981"/>
                  </a:lnTo>
                  <a:lnTo>
                    <a:pt x="428523" y="76301"/>
                  </a:lnTo>
                  <a:lnTo>
                    <a:pt x="441388" y="73914"/>
                  </a:lnTo>
                  <a:lnTo>
                    <a:pt x="454253" y="76301"/>
                  </a:lnTo>
                  <a:lnTo>
                    <a:pt x="464146" y="82981"/>
                  </a:lnTo>
                  <a:lnTo>
                    <a:pt x="470496" y="93294"/>
                  </a:lnTo>
                  <a:lnTo>
                    <a:pt x="472732" y="106553"/>
                  </a:lnTo>
                  <a:lnTo>
                    <a:pt x="472732" y="115989"/>
                  </a:lnTo>
                  <a:lnTo>
                    <a:pt x="474446" y="117284"/>
                  </a:lnTo>
                  <a:lnTo>
                    <a:pt x="477888" y="117284"/>
                  </a:lnTo>
                  <a:lnTo>
                    <a:pt x="538861" y="114706"/>
                  </a:lnTo>
                  <a:lnTo>
                    <a:pt x="541858" y="114706"/>
                  </a:lnTo>
                  <a:lnTo>
                    <a:pt x="544004" y="112128"/>
                  </a:lnTo>
                  <a:lnTo>
                    <a:pt x="544004" y="107403"/>
                  </a:lnTo>
                  <a:close/>
                </a:path>
                <a:path w="1370329" h="333375">
                  <a:moveTo>
                    <a:pt x="800341" y="315226"/>
                  </a:moveTo>
                  <a:lnTo>
                    <a:pt x="799477" y="311353"/>
                  </a:lnTo>
                  <a:lnTo>
                    <a:pt x="789266" y="272707"/>
                  </a:lnTo>
                  <a:lnTo>
                    <a:pt x="774738" y="217754"/>
                  </a:lnTo>
                  <a:lnTo>
                    <a:pt x="745782" y="108267"/>
                  </a:lnTo>
                  <a:lnTo>
                    <a:pt x="722630" y="20675"/>
                  </a:lnTo>
                  <a:lnTo>
                    <a:pt x="721766" y="17665"/>
                  </a:lnTo>
                  <a:lnTo>
                    <a:pt x="719620" y="16383"/>
                  </a:lnTo>
                  <a:lnTo>
                    <a:pt x="704596" y="16383"/>
                  </a:lnTo>
                  <a:lnTo>
                    <a:pt x="704596" y="217322"/>
                  </a:lnTo>
                  <a:lnTo>
                    <a:pt x="703300" y="217754"/>
                  </a:lnTo>
                  <a:lnTo>
                    <a:pt x="654786" y="217754"/>
                  </a:lnTo>
                  <a:lnTo>
                    <a:pt x="653503" y="216890"/>
                  </a:lnTo>
                  <a:lnTo>
                    <a:pt x="653923" y="215176"/>
                  </a:lnTo>
                  <a:lnTo>
                    <a:pt x="678395" y="110413"/>
                  </a:lnTo>
                  <a:lnTo>
                    <a:pt x="678827" y="108267"/>
                  </a:lnTo>
                  <a:lnTo>
                    <a:pt x="680542" y="108267"/>
                  </a:lnTo>
                  <a:lnTo>
                    <a:pt x="680974" y="110413"/>
                  </a:lnTo>
                  <a:lnTo>
                    <a:pt x="704164" y="215607"/>
                  </a:lnTo>
                  <a:lnTo>
                    <a:pt x="704596" y="217322"/>
                  </a:lnTo>
                  <a:lnTo>
                    <a:pt x="704596" y="16383"/>
                  </a:lnTo>
                  <a:lnTo>
                    <a:pt x="638467" y="16383"/>
                  </a:lnTo>
                  <a:lnTo>
                    <a:pt x="636320" y="17665"/>
                  </a:lnTo>
                  <a:lnTo>
                    <a:pt x="635457" y="20675"/>
                  </a:lnTo>
                  <a:lnTo>
                    <a:pt x="558609" y="311353"/>
                  </a:lnTo>
                  <a:lnTo>
                    <a:pt x="557745" y="315226"/>
                  </a:lnTo>
                  <a:lnTo>
                    <a:pt x="559460" y="316941"/>
                  </a:lnTo>
                  <a:lnTo>
                    <a:pt x="629031" y="316941"/>
                  </a:lnTo>
                  <a:lnTo>
                    <a:pt x="630732" y="315645"/>
                  </a:lnTo>
                  <a:lnTo>
                    <a:pt x="631596" y="312648"/>
                  </a:lnTo>
                  <a:lnTo>
                    <a:pt x="640613" y="274434"/>
                  </a:lnTo>
                  <a:lnTo>
                    <a:pt x="641045" y="273138"/>
                  </a:lnTo>
                  <a:lnTo>
                    <a:pt x="641477" y="272707"/>
                  </a:lnTo>
                  <a:lnTo>
                    <a:pt x="716191" y="272707"/>
                  </a:lnTo>
                  <a:lnTo>
                    <a:pt x="716622" y="273138"/>
                  </a:lnTo>
                  <a:lnTo>
                    <a:pt x="717042" y="274434"/>
                  </a:lnTo>
                  <a:lnTo>
                    <a:pt x="725627" y="312216"/>
                  </a:lnTo>
                  <a:lnTo>
                    <a:pt x="726059" y="315226"/>
                  </a:lnTo>
                  <a:lnTo>
                    <a:pt x="728205" y="316941"/>
                  </a:lnTo>
                  <a:lnTo>
                    <a:pt x="798626" y="316941"/>
                  </a:lnTo>
                  <a:lnTo>
                    <a:pt x="800341" y="315226"/>
                  </a:lnTo>
                  <a:close/>
                </a:path>
                <a:path w="1370329" h="333375">
                  <a:moveTo>
                    <a:pt x="1030909" y="111264"/>
                  </a:moveTo>
                  <a:lnTo>
                    <a:pt x="1024343" y="72529"/>
                  </a:lnTo>
                  <a:lnTo>
                    <a:pt x="976934" y="23241"/>
                  </a:lnTo>
                  <a:lnTo>
                    <a:pt x="960069" y="20154"/>
                  </a:lnTo>
                  <a:lnTo>
                    <a:pt x="960069" y="112991"/>
                  </a:lnTo>
                  <a:lnTo>
                    <a:pt x="957681" y="127406"/>
                  </a:lnTo>
                  <a:lnTo>
                    <a:pt x="951001" y="138214"/>
                  </a:lnTo>
                  <a:lnTo>
                    <a:pt x="940689" y="144983"/>
                  </a:lnTo>
                  <a:lnTo>
                    <a:pt x="927442" y="147332"/>
                  </a:lnTo>
                  <a:lnTo>
                    <a:pt x="897813" y="147332"/>
                  </a:lnTo>
                  <a:lnTo>
                    <a:pt x="896950" y="146481"/>
                  </a:lnTo>
                  <a:lnTo>
                    <a:pt x="896950" y="78206"/>
                  </a:lnTo>
                  <a:lnTo>
                    <a:pt x="897813" y="77355"/>
                  </a:lnTo>
                  <a:lnTo>
                    <a:pt x="927442" y="77355"/>
                  </a:lnTo>
                  <a:lnTo>
                    <a:pt x="940689" y="79781"/>
                  </a:lnTo>
                  <a:lnTo>
                    <a:pt x="951001" y="86791"/>
                  </a:lnTo>
                  <a:lnTo>
                    <a:pt x="957681" y="98005"/>
                  </a:lnTo>
                  <a:lnTo>
                    <a:pt x="960069" y="112991"/>
                  </a:lnTo>
                  <a:lnTo>
                    <a:pt x="960069" y="20154"/>
                  </a:lnTo>
                  <a:lnTo>
                    <a:pt x="939457" y="16383"/>
                  </a:lnTo>
                  <a:lnTo>
                    <a:pt x="827824" y="16383"/>
                  </a:lnTo>
                  <a:lnTo>
                    <a:pt x="825677" y="18529"/>
                  </a:lnTo>
                  <a:lnTo>
                    <a:pt x="825677" y="314794"/>
                  </a:lnTo>
                  <a:lnTo>
                    <a:pt x="827824" y="316941"/>
                  </a:lnTo>
                  <a:lnTo>
                    <a:pt x="894803" y="316941"/>
                  </a:lnTo>
                  <a:lnTo>
                    <a:pt x="896950" y="314794"/>
                  </a:lnTo>
                  <a:lnTo>
                    <a:pt x="896950" y="204444"/>
                  </a:lnTo>
                  <a:lnTo>
                    <a:pt x="897813" y="203581"/>
                  </a:lnTo>
                  <a:lnTo>
                    <a:pt x="939457" y="203581"/>
                  </a:lnTo>
                  <a:lnTo>
                    <a:pt x="976934" y="197015"/>
                  </a:lnTo>
                  <a:lnTo>
                    <a:pt x="1005789" y="178358"/>
                  </a:lnTo>
                  <a:lnTo>
                    <a:pt x="1024343" y="149237"/>
                  </a:lnTo>
                  <a:lnTo>
                    <a:pt x="1024674" y="147332"/>
                  </a:lnTo>
                  <a:lnTo>
                    <a:pt x="1030909" y="111264"/>
                  </a:lnTo>
                  <a:close/>
                </a:path>
                <a:path w="1370329" h="333375">
                  <a:moveTo>
                    <a:pt x="1202893" y="165950"/>
                  </a:moveTo>
                  <a:lnTo>
                    <a:pt x="1149642" y="166141"/>
                  </a:lnTo>
                  <a:lnTo>
                    <a:pt x="1109218" y="225996"/>
                  </a:lnTo>
                  <a:lnTo>
                    <a:pt x="1100315" y="209486"/>
                  </a:lnTo>
                  <a:lnTo>
                    <a:pt x="1093927" y="188798"/>
                  </a:lnTo>
                  <a:lnTo>
                    <a:pt x="1091704" y="166611"/>
                  </a:lnTo>
                  <a:lnTo>
                    <a:pt x="1092898" y="150291"/>
                  </a:lnTo>
                  <a:lnTo>
                    <a:pt x="1096378" y="134708"/>
                  </a:lnTo>
                  <a:lnTo>
                    <a:pt x="1101953" y="120027"/>
                  </a:lnTo>
                  <a:lnTo>
                    <a:pt x="1109484" y="106438"/>
                  </a:lnTo>
                  <a:lnTo>
                    <a:pt x="1086180" y="71818"/>
                  </a:lnTo>
                  <a:lnTo>
                    <a:pt x="1071994" y="92468"/>
                  </a:lnTo>
                  <a:lnTo>
                    <a:pt x="1061377" y="115417"/>
                  </a:lnTo>
                  <a:lnTo>
                    <a:pt x="1054722" y="140258"/>
                  </a:lnTo>
                  <a:lnTo>
                    <a:pt x="1052410" y="166611"/>
                  </a:lnTo>
                  <a:lnTo>
                    <a:pt x="1055420" y="196684"/>
                  </a:lnTo>
                  <a:lnTo>
                    <a:pt x="1064082" y="224713"/>
                  </a:lnTo>
                  <a:lnTo>
                    <a:pt x="1077785" y="250101"/>
                  </a:lnTo>
                  <a:lnTo>
                    <a:pt x="1086091" y="260261"/>
                  </a:lnTo>
                  <a:lnTo>
                    <a:pt x="1036993" y="332981"/>
                  </a:lnTo>
                  <a:lnTo>
                    <a:pt x="1202893" y="165950"/>
                  </a:lnTo>
                  <a:close/>
                </a:path>
                <a:path w="1370329" h="333375">
                  <a:moveTo>
                    <a:pt x="1296238" y="49644"/>
                  </a:moveTo>
                  <a:lnTo>
                    <a:pt x="1275727" y="35775"/>
                  </a:lnTo>
                  <a:lnTo>
                    <a:pt x="1252994" y="25400"/>
                  </a:lnTo>
                  <a:lnTo>
                    <a:pt x="1228420" y="18897"/>
                  </a:lnTo>
                  <a:lnTo>
                    <a:pt x="1202385" y="16637"/>
                  </a:lnTo>
                  <a:lnTo>
                    <a:pt x="1172527" y="19621"/>
                  </a:lnTo>
                  <a:lnTo>
                    <a:pt x="1144676" y="28155"/>
                  </a:lnTo>
                  <a:lnTo>
                    <a:pt x="1119428" y="41668"/>
                  </a:lnTo>
                  <a:lnTo>
                    <a:pt x="1109510" y="49720"/>
                  </a:lnTo>
                  <a:lnTo>
                    <a:pt x="1035900" y="0"/>
                  </a:lnTo>
                  <a:lnTo>
                    <a:pt x="1202893" y="165938"/>
                  </a:lnTo>
                  <a:lnTo>
                    <a:pt x="1202702" y="112636"/>
                  </a:lnTo>
                  <a:lnTo>
                    <a:pt x="1143889" y="72936"/>
                  </a:lnTo>
                  <a:lnTo>
                    <a:pt x="1159903" y="64389"/>
                  </a:lnTo>
                  <a:lnTo>
                    <a:pt x="1180401" y="58115"/>
                  </a:lnTo>
                  <a:lnTo>
                    <a:pt x="1202385" y="55930"/>
                  </a:lnTo>
                  <a:lnTo>
                    <a:pt x="1218387" y="57086"/>
                  </a:lnTo>
                  <a:lnTo>
                    <a:pt x="1233690" y="60426"/>
                  </a:lnTo>
                  <a:lnTo>
                    <a:pt x="1248117" y="65798"/>
                  </a:lnTo>
                  <a:lnTo>
                    <a:pt x="1261516" y="73037"/>
                  </a:lnTo>
                  <a:lnTo>
                    <a:pt x="1286903" y="55930"/>
                  </a:lnTo>
                  <a:lnTo>
                    <a:pt x="1296238" y="49644"/>
                  </a:lnTo>
                  <a:close/>
                </a:path>
                <a:path w="1370329" h="333375">
                  <a:moveTo>
                    <a:pt x="1352359" y="166611"/>
                  </a:moveTo>
                  <a:lnTo>
                    <a:pt x="1349336" y="136486"/>
                  </a:lnTo>
                  <a:lnTo>
                    <a:pt x="1340650" y="108419"/>
                  </a:lnTo>
                  <a:lnTo>
                    <a:pt x="1326908" y="83007"/>
                  </a:lnTo>
                  <a:lnTo>
                    <a:pt x="1308709" y="60845"/>
                  </a:lnTo>
                  <a:lnTo>
                    <a:pt x="1280833" y="88544"/>
                  </a:lnTo>
                  <a:lnTo>
                    <a:pt x="1294269" y="104902"/>
                  </a:lnTo>
                  <a:lnTo>
                    <a:pt x="1304417" y="123659"/>
                  </a:lnTo>
                  <a:lnTo>
                    <a:pt x="1310830" y="144373"/>
                  </a:lnTo>
                  <a:lnTo>
                    <a:pt x="1313065" y="166611"/>
                  </a:lnTo>
                  <a:lnTo>
                    <a:pt x="1311935" y="182460"/>
                  </a:lnTo>
                  <a:lnTo>
                    <a:pt x="1308658" y="197612"/>
                  </a:lnTo>
                  <a:lnTo>
                    <a:pt x="1303388" y="211924"/>
                  </a:lnTo>
                  <a:lnTo>
                    <a:pt x="1296289" y="225221"/>
                  </a:lnTo>
                  <a:lnTo>
                    <a:pt x="1319720" y="260019"/>
                  </a:lnTo>
                  <a:lnTo>
                    <a:pt x="1333436" y="239585"/>
                  </a:lnTo>
                  <a:lnTo>
                    <a:pt x="1343698" y="216954"/>
                  </a:lnTo>
                  <a:lnTo>
                    <a:pt x="1350124" y="192506"/>
                  </a:lnTo>
                  <a:lnTo>
                    <a:pt x="1352359" y="166611"/>
                  </a:lnTo>
                  <a:close/>
                </a:path>
                <a:path w="1370329" h="333375">
                  <a:moveTo>
                    <a:pt x="1369936" y="331863"/>
                  </a:moveTo>
                  <a:lnTo>
                    <a:pt x="1202905" y="165950"/>
                  </a:lnTo>
                  <a:lnTo>
                    <a:pt x="1203083" y="219163"/>
                  </a:lnTo>
                  <a:lnTo>
                    <a:pt x="1262507" y="259308"/>
                  </a:lnTo>
                  <a:lnTo>
                    <a:pt x="1245692" y="268503"/>
                  </a:lnTo>
                  <a:lnTo>
                    <a:pt x="1224813" y="275018"/>
                  </a:lnTo>
                  <a:lnTo>
                    <a:pt x="1202385" y="277291"/>
                  </a:lnTo>
                  <a:lnTo>
                    <a:pt x="1186230" y="276123"/>
                  </a:lnTo>
                  <a:lnTo>
                    <a:pt x="1170813" y="272719"/>
                  </a:lnTo>
                  <a:lnTo>
                    <a:pt x="1156271" y="267258"/>
                  </a:lnTo>
                  <a:lnTo>
                    <a:pt x="1142784" y="259892"/>
                  </a:lnTo>
                  <a:lnTo>
                    <a:pt x="1108100" y="283248"/>
                  </a:lnTo>
                  <a:lnTo>
                    <a:pt x="1128674" y="297256"/>
                  </a:lnTo>
                  <a:lnTo>
                    <a:pt x="1151509" y="307733"/>
                  </a:lnTo>
                  <a:lnTo>
                    <a:pt x="1176210" y="314312"/>
                  </a:lnTo>
                  <a:lnTo>
                    <a:pt x="1202385" y="316585"/>
                  </a:lnTo>
                  <a:lnTo>
                    <a:pt x="1232700" y="313524"/>
                  </a:lnTo>
                  <a:lnTo>
                    <a:pt x="1260932" y="304736"/>
                  </a:lnTo>
                  <a:lnTo>
                    <a:pt x="1286459" y="290817"/>
                  </a:lnTo>
                  <a:lnTo>
                    <a:pt x="1296644" y="282371"/>
                  </a:lnTo>
                  <a:lnTo>
                    <a:pt x="1369936" y="331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1532" y="5471989"/>
              <a:ext cx="4867977" cy="279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532" y="5471989"/>
              <a:ext cx="4867977" cy="2795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81197" y="5481439"/>
              <a:ext cx="3027287" cy="27005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1197" y="5481439"/>
              <a:ext cx="3027287" cy="2700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4902" y="6778670"/>
            <a:ext cx="1790461" cy="2887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0294" y="4105977"/>
            <a:ext cx="2326889" cy="3920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2041" y="2427012"/>
            <a:ext cx="928508" cy="4934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05523" y="6722853"/>
            <a:ext cx="1612502" cy="357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3855" y="5265452"/>
            <a:ext cx="1466124" cy="9360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3906" y="5468056"/>
            <a:ext cx="1556430" cy="6779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9895" y="5327857"/>
            <a:ext cx="1096926" cy="8034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0406" y="3777219"/>
            <a:ext cx="859912" cy="8599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53682" y="3737326"/>
            <a:ext cx="974908" cy="10129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13565" y="5001037"/>
            <a:ext cx="1351036" cy="11248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37329" y="5549529"/>
            <a:ext cx="1800832" cy="4299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9922" y="2467263"/>
            <a:ext cx="1572231" cy="3415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56666" y="2501976"/>
            <a:ext cx="1564698" cy="5363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52101" y="2334801"/>
            <a:ext cx="1843695" cy="4976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98458" y="2524480"/>
            <a:ext cx="1589639" cy="59962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0112" y="3664670"/>
            <a:ext cx="1105193" cy="11051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36392" y="3925418"/>
            <a:ext cx="1599754" cy="62085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-190" y="749"/>
            <a:ext cx="10692130" cy="1287780"/>
            <a:chOff x="-190" y="749"/>
            <a:chExt cx="10692130" cy="1287780"/>
          </a:xfrm>
        </p:grpSpPr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749"/>
              <a:ext cx="10691808" cy="11784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2062" y="523778"/>
              <a:ext cx="2476195" cy="3470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960498" y="547114"/>
              <a:ext cx="1370330" cy="333375"/>
            </a:xfrm>
            <a:custGeom>
              <a:avLst/>
              <a:gdLst/>
              <a:ahLst/>
              <a:cxnLst/>
              <a:rect l="l" t="t" r="r" b="b"/>
              <a:pathLst>
                <a:path w="1370329" h="333375">
                  <a:moveTo>
                    <a:pt x="203085" y="105689"/>
                  </a:moveTo>
                  <a:lnTo>
                    <a:pt x="197408" y="77355"/>
                  </a:lnTo>
                  <a:lnTo>
                    <a:pt x="195757" y="69088"/>
                  </a:lnTo>
                  <a:lnTo>
                    <a:pt x="175018" y="40906"/>
                  </a:lnTo>
                  <a:lnTo>
                    <a:pt x="142773" y="22783"/>
                  </a:lnTo>
                  <a:lnTo>
                    <a:pt x="131813" y="21120"/>
                  </a:lnTo>
                  <a:lnTo>
                    <a:pt x="131813" y="113842"/>
                  </a:lnTo>
                  <a:lnTo>
                    <a:pt x="131813" y="219036"/>
                  </a:lnTo>
                  <a:lnTo>
                    <a:pt x="113576" y="252984"/>
                  </a:lnTo>
                  <a:lnTo>
                    <a:pt x="73418" y="255968"/>
                  </a:lnTo>
                  <a:lnTo>
                    <a:pt x="72136" y="255968"/>
                  </a:lnTo>
                  <a:lnTo>
                    <a:pt x="71272" y="255104"/>
                  </a:lnTo>
                  <a:lnTo>
                    <a:pt x="71272" y="78206"/>
                  </a:lnTo>
                  <a:lnTo>
                    <a:pt x="72136" y="77355"/>
                  </a:lnTo>
                  <a:lnTo>
                    <a:pt x="101333" y="77355"/>
                  </a:lnTo>
                  <a:lnTo>
                    <a:pt x="113880" y="79971"/>
                  </a:lnTo>
                  <a:lnTo>
                    <a:pt x="123494" y="87388"/>
                  </a:lnTo>
                  <a:lnTo>
                    <a:pt x="129641" y="98907"/>
                  </a:lnTo>
                  <a:lnTo>
                    <a:pt x="131813" y="113842"/>
                  </a:lnTo>
                  <a:lnTo>
                    <a:pt x="131813" y="21120"/>
                  </a:lnTo>
                  <a:lnTo>
                    <a:pt x="100901" y="16383"/>
                  </a:lnTo>
                  <a:lnTo>
                    <a:pt x="2146" y="16383"/>
                  </a:lnTo>
                  <a:lnTo>
                    <a:pt x="0" y="18529"/>
                  </a:lnTo>
                  <a:lnTo>
                    <a:pt x="0" y="314794"/>
                  </a:lnTo>
                  <a:lnTo>
                    <a:pt x="2146" y="316941"/>
                  </a:lnTo>
                  <a:lnTo>
                    <a:pt x="100901" y="316941"/>
                  </a:lnTo>
                  <a:lnTo>
                    <a:pt x="142773" y="310527"/>
                  </a:lnTo>
                  <a:lnTo>
                    <a:pt x="175018" y="292417"/>
                  </a:lnTo>
                  <a:lnTo>
                    <a:pt x="195757" y="264223"/>
                  </a:lnTo>
                  <a:lnTo>
                    <a:pt x="197408" y="255968"/>
                  </a:lnTo>
                  <a:lnTo>
                    <a:pt x="203085" y="227634"/>
                  </a:lnTo>
                  <a:lnTo>
                    <a:pt x="203085" y="105689"/>
                  </a:lnTo>
                  <a:close/>
                </a:path>
                <a:path w="1370329" h="333375">
                  <a:moveTo>
                    <a:pt x="306997" y="18529"/>
                  </a:moveTo>
                  <a:lnTo>
                    <a:pt x="304850" y="16383"/>
                  </a:lnTo>
                  <a:lnTo>
                    <a:pt x="237871" y="16383"/>
                  </a:lnTo>
                  <a:lnTo>
                    <a:pt x="235724" y="18529"/>
                  </a:lnTo>
                  <a:lnTo>
                    <a:pt x="235724" y="314794"/>
                  </a:lnTo>
                  <a:lnTo>
                    <a:pt x="237871" y="316941"/>
                  </a:lnTo>
                  <a:lnTo>
                    <a:pt x="304850" y="316941"/>
                  </a:lnTo>
                  <a:lnTo>
                    <a:pt x="306997" y="314794"/>
                  </a:lnTo>
                  <a:lnTo>
                    <a:pt x="306997" y="18529"/>
                  </a:lnTo>
                  <a:close/>
                </a:path>
                <a:path w="1370329" h="333375">
                  <a:moveTo>
                    <a:pt x="544004" y="107403"/>
                  </a:moveTo>
                  <a:lnTo>
                    <a:pt x="537705" y="73914"/>
                  </a:lnTo>
                  <a:lnTo>
                    <a:pt x="536663" y="68376"/>
                  </a:lnTo>
                  <a:lnTo>
                    <a:pt x="515886" y="38608"/>
                  </a:lnTo>
                  <a:lnTo>
                    <a:pt x="483514" y="19621"/>
                  </a:lnTo>
                  <a:lnTo>
                    <a:pt x="441388" y="12941"/>
                  </a:lnTo>
                  <a:lnTo>
                    <a:pt x="399275" y="19837"/>
                  </a:lnTo>
                  <a:lnTo>
                    <a:pt x="366890" y="39408"/>
                  </a:lnTo>
                  <a:lnTo>
                    <a:pt x="346113" y="70002"/>
                  </a:lnTo>
                  <a:lnTo>
                    <a:pt x="338772" y="109982"/>
                  </a:lnTo>
                  <a:lnTo>
                    <a:pt x="338772" y="222478"/>
                  </a:lnTo>
                  <a:lnTo>
                    <a:pt x="346113" y="262775"/>
                  </a:lnTo>
                  <a:lnTo>
                    <a:pt x="366890" y="293649"/>
                  </a:lnTo>
                  <a:lnTo>
                    <a:pt x="399275" y="313410"/>
                  </a:lnTo>
                  <a:lnTo>
                    <a:pt x="441388" y="320370"/>
                  </a:lnTo>
                  <a:lnTo>
                    <a:pt x="483514" y="313575"/>
                  </a:lnTo>
                  <a:lnTo>
                    <a:pt x="515886" y="294284"/>
                  </a:lnTo>
                  <a:lnTo>
                    <a:pt x="536663" y="264223"/>
                  </a:lnTo>
                  <a:lnTo>
                    <a:pt x="537565" y="259397"/>
                  </a:lnTo>
                  <a:lnTo>
                    <a:pt x="544004" y="225056"/>
                  </a:lnTo>
                  <a:lnTo>
                    <a:pt x="544004" y="220332"/>
                  </a:lnTo>
                  <a:lnTo>
                    <a:pt x="541858" y="218605"/>
                  </a:lnTo>
                  <a:lnTo>
                    <a:pt x="538861" y="218605"/>
                  </a:lnTo>
                  <a:lnTo>
                    <a:pt x="477888" y="216039"/>
                  </a:lnTo>
                  <a:lnTo>
                    <a:pt x="474446" y="216039"/>
                  </a:lnTo>
                  <a:lnTo>
                    <a:pt x="472732" y="217322"/>
                  </a:lnTo>
                  <a:lnTo>
                    <a:pt x="472732" y="226771"/>
                  </a:lnTo>
                  <a:lnTo>
                    <a:pt x="470496" y="240017"/>
                  </a:lnTo>
                  <a:lnTo>
                    <a:pt x="464146" y="250329"/>
                  </a:lnTo>
                  <a:lnTo>
                    <a:pt x="454253" y="257022"/>
                  </a:lnTo>
                  <a:lnTo>
                    <a:pt x="441388" y="259397"/>
                  </a:lnTo>
                  <a:lnTo>
                    <a:pt x="428523" y="257022"/>
                  </a:lnTo>
                  <a:lnTo>
                    <a:pt x="418630" y="250329"/>
                  </a:lnTo>
                  <a:lnTo>
                    <a:pt x="412292" y="240017"/>
                  </a:lnTo>
                  <a:lnTo>
                    <a:pt x="410044" y="226771"/>
                  </a:lnTo>
                  <a:lnTo>
                    <a:pt x="410044" y="106553"/>
                  </a:lnTo>
                  <a:lnTo>
                    <a:pt x="412292" y="93294"/>
                  </a:lnTo>
                  <a:lnTo>
                    <a:pt x="418630" y="82981"/>
                  </a:lnTo>
                  <a:lnTo>
                    <a:pt x="428523" y="76301"/>
                  </a:lnTo>
                  <a:lnTo>
                    <a:pt x="441388" y="73914"/>
                  </a:lnTo>
                  <a:lnTo>
                    <a:pt x="454253" y="76301"/>
                  </a:lnTo>
                  <a:lnTo>
                    <a:pt x="464146" y="82981"/>
                  </a:lnTo>
                  <a:lnTo>
                    <a:pt x="470496" y="93294"/>
                  </a:lnTo>
                  <a:lnTo>
                    <a:pt x="472732" y="106553"/>
                  </a:lnTo>
                  <a:lnTo>
                    <a:pt x="472732" y="115989"/>
                  </a:lnTo>
                  <a:lnTo>
                    <a:pt x="474446" y="117284"/>
                  </a:lnTo>
                  <a:lnTo>
                    <a:pt x="477888" y="117284"/>
                  </a:lnTo>
                  <a:lnTo>
                    <a:pt x="538861" y="114706"/>
                  </a:lnTo>
                  <a:lnTo>
                    <a:pt x="541858" y="114706"/>
                  </a:lnTo>
                  <a:lnTo>
                    <a:pt x="544004" y="112128"/>
                  </a:lnTo>
                  <a:lnTo>
                    <a:pt x="544004" y="107403"/>
                  </a:lnTo>
                  <a:close/>
                </a:path>
                <a:path w="1370329" h="333375">
                  <a:moveTo>
                    <a:pt x="800341" y="315226"/>
                  </a:moveTo>
                  <a:lnTo>
                    <a:pt x="799477" y="311353"/>
                  </a:lnTo>
                  <a:lnTo>
                    <a:pt x="789266" y="272707"/>
                  </a:lnTo>
                  <a:lnTo>
                    <a:pt x="774738" y="217754"/>
                  </a:lnTo>
                  <a:lnTo>
                    <a:pt x="745782" y="108267"/>
                  </a:lnTo>
                  <a:lnTo>
                    <a:pt x="722630" y="20675"/>
                  </a:lnTo>
                  <a:lnTo>
                    <a:pt x="721766" y="17665"/>
                  </a:lnTo>
                  <a:lnTo>
                    <a:pt x="719620" y="16383"/>
                  </a:lnTo>
                  <a:lnTo>
                    <a:pt x="704596" y="16383"/>
                  </a:lnTo>
                  <a:lnTo>
                    <a:pt x="704596" y="217322"/>
                  </a:lnTo>
                  <a:lnTo>
                    <a:pt x="703300" y="217754"/>
                  </a:lnTo>
                  <a:lnTo>
                    <a:pt x="654786" y="217754"/>
                  </a:lnTo>
                  <a:lnTo>
                    <a:pt x="653503" y="216890"/>
                  </a:lnTo>
                  <a:lnTo>
                    <a:pt x="653923" y="215176"/>
                  </a:lnTo>
                  <a:lnTo>
                    <a:pt x="678395" y="110413"/>
                  </a:lnTo>
                  <a:lnTo>
                    <a:pt x="678827" y="108267"/>
                  </a:lnTo>
                  <a:lnTo>
                    <a:pt x="680542" y="108267"/>
                  </a:lnTo>
                  <a:lnTo>
                    <a:pt x="680974" y="110413"/>
                  </a:lnTo>
                  <a:lnTo>
                    <a:pt x="704164" y="215607"/>
                  </a:lnTo>
                  <a:lnTo>
                    <a:pt x="704596" y="217322"/>
                  </a:lnTo>
                  <a:lnTo>
                    <a:pt x="704596" y="16383"/>
                  </a:lnTo>
                  <a:lnTo>
                    <a:pt x="638467" y="16383"/>
                  </a:lnTo>
                  <a:lnTo>
                    <a:pt x="636320" y="17665"/>
                  </a:lnTo>
                  <a:lnTo>
                    <a:pt x="635457" y="20675"/>
                  </a:lnTo>
                  <a:lnTo>
                    <a:pt x="558609" y="311353"/>
                  </a:lnTo>
                  <a:lnTo>
                    <a:pt x="557745" y="315226"/>
                  </a:lnTo>
                  <a:lnTo>
                    <a:pt x="559460" y="316941"/>
                  </a:lnTo>
                  <a:lnTo>
                    <a:pt x="629031" y="316941"/>
                  </a:lnTo>
                  <a:lnTo>
                    <a:pt x="630732" y="315645"/>
                  </a:lnTo>
                  <a:lnTo>
                    <a:pt x="631596" y="312648"/>
                  </a:lnTo>
                  <a:lnTo>
                    <a:pt x="640613" y="274434"/>
                  </a:lnTo>
                  <a:lnTo>
                    <a:pt x="641045" y="273138"/>
                  </a:lnTo>
                  <a:lnTo>
                    <a:pt x="641477" y="272707"/>
                  </a:lnTo>
                  <a:lnTo>
                    <a:pt x="716191" y="272707"/>
                  </a:lnTo>
                  <a:lnTo>
                    <a:pt x="716622" y="273138"/>
                  </a:lnTo>
                  <a:lnTo>
                    <a:pt x="717042" y="274434"/>
                  </a:lnTo>
                  <a:lnTo>
                    <a:pt x="725627" y="312216"/>
                  </a:lnTo>
                  <a:lnTo>
                    <a:pt x="726059" y="315226"/>
                  </a:lnTo>
                  <a:lnTo>
                    <a:pt x="728205" y="316941"/>
                  </a:lnTo>
                  <a:lnTo>
                    <a:pt x="798626" y="316941"/>
                  </a:lnTo>
                  <a:lnTo>
                    <a:pt x="800341" y="315226"/>
                  </a:lnTo>
                  <a:close/>
                </a:path>
                <a:path w="1370329" h="333375">
                  <a:moveTo>
                    <a:pt x="1030909" y="111264"/>
                  </a:moveTo>
                  <a:lnTo>
                    <a:pt x="1024343" y="72529"/>
                  </a:lnTo>
                  <a:lnTo>
                    <a:pt x="976934" y="23241"/>
                  </a:lnTo>
                  <a:lnTo>
                    <a:pt x="960069" y="20154"/>
                  </a:lnTo>
                  <a:lnTo>
                    <a:pt x="960069" y="112991"/>
                  </a:lnTo>
                  <a:lnTo>
                    <a:pt x="957681" y="127406"/>
                  </a:lnTo>
                  <a:lnTo>
                    <a:pt x="951001" y="138214"/>
                  </a:lnTo>
                  <a:lnTo>
                    <a:pt x="940689" y="144983"/>
                  </a:lnTo>
                  <a:lnTo>
                    <a:pt x="927442" y="147332"/>
                  </a:lnTo>
                  <a:lnTo>
                    <a:pt x="897813" y="147332"/>
                  </a:lnTo>
                  <a:lnTo>
                    <a:pt x="896950" y="146481"/>
                  </a:lnTo>
                  <a:lnTo>
                    <a:pt x="896950" y="78206"/>
                  </a:lnTo>
                  <a:lnTo>
                    <a:pt x="897813" y="77355"/>
                  </a:lnTo>
                  <a:lnTo>
                    <a:pt x="927442" y="77355"/>
                  </a:lnTo>
                  <a:lnTo>
                    <a:pt x="940689" y="79781"/>
                  </a:lnTo>
                  <a:lnTo>
                    <a:pt x="951001" y="86791"/>
                  </a:lnTo>
                  <a:lnTo>
                    <a:pt x="957681" y="98005"/>
                  </a:lnTo>
                  <a:lnTo>
                    <a:pt x="960069" y="112991"/>
                  </a:lnTo>
                  <a:lnTo>
                    <a:pt x="960069" y="20154"/>
                  </a:lnTo>
                  <a:lnTo>
                    <a:pt x="939457" y="16383"/>
                  </a:lnTo>
                  <a:lnTo>
                    <a:pt x="827824" y="16383"/>
                  </a:lnTo>
                  <a:lnTo>
                    <a:pt x="825677" y="18529"/>
                  </a:lnTo>
                  <a:lnTo>
                    <a:pt x="825677" y="314794"/>
                  </a:lnTo>
                  <a:lnTo>
                    <a:pt x="827824" y="316941"/>
                  </a:lnTo>
                  <a:lnTo>
                    <a:pt x="894803" y="316941"/>
                  </a:lnTo>
                  <a:lnTo>
                    <a:pt x="896950" y="314794"/>
                  </a:lnTo>
                  <a:lnTo>
                    <a:pt x="896950" y="204444"/>
                  </a:lnTo>
                  <a:lnTo>
                    <a:pt x="897813" y="203581"/>
                  </a:lnTo>
                  <a:lnTo>
                    <a:pt x="939457" y="203581"/>
                  </a:lnTo>
                  <a:lnTo>
                    <a:pt x="976934" y="197015"/>
                  </a:lnTo>
                  <a:lnTo>
                    <a:pt x="1005789" y="178358"/>
                  </a:lnTo>
                  <a:lnTo>
                    <a:pt x="1024343" y="149237"/>
                  </a:lnTo>
                  <a:lnTo>
                    <a:pt x="1024674" y="147332"/>
                  </a:lnTo>
                  <a:lnTo>
                    <a:pt x="1030909" y="111264"/>
                  </a:lnTo>
                  <a:close/>
                </a:path>
                <a:path w="1370329" h="333375">
                  <a:moveTo>
                    <a:pt x="1202893" y="165950"/>
                  </a:moveTo>
                  <a:lnTo>
                    <a:pt x="1149642" y="166141"/>
                  </a:lnTo>
                  <a:lnTo>
                    <a:pt x="1109218" y="225996"/>
                  </a:lnTo>
                  <a:lnTo>
                    <a:pt x="1100315" y="209486"/>
                  </a:lnTo>
                  <a:lnTo>
                    <a:pt x="1093927" y="188798"/>
                  </a:lnTo>
                  <a:lnTo>
                    <a:pt x="1091704" y="166611"/>
                  </a:lnTo>
                  <a:lnTo>
                    <a:pt x="1092898" y="150291"/>
                  </a:lnTo>
                  <a:lnTo>
                    <a:pt x="1096378" y="134708"/>
                  </a:lnTo>
                  <a:lnTo>
                    <a:pt x="1101953" y="120027"/>
                  </a:lnTo>
                  <a:lnTo>
                    <a:pt x="1109484" y="106438"/>
                  </a:lnTo>
                  <a:lnTo>
                    <a:pt x="1086180" y="71818"/>
                  </a:lnTo>
                  <a:lnTo>
                    <a:pt x="1071994" y="92468"/>
                  </a:lnTo>
                  <a:lnTo>
                    <a:pt x="1061377" y="115417"/>
                  </a:lnTo>
                  <a:lnTo>
                    <a:pt x="1054722" y="140258"/>
                  </a:lnTo>
                  <a:lnTo>
                    <a:pt x="1052410" y="166611"/>
                  </a:lnTo>
                  <a:lnTo>
                    <a:pt x="1055420" y="196684"/>
                  </a:lnTo>
                  <a:lnTo>
                    <a:pt x="1064082" y="224713"/>
                  </a:lnTo>
                  <a:lnTo>
                    <a:pt x="1077785" y="250101"/>
                  </a:lnTo>
                  <a:lnTo>
                    <a:pt x="1086091" y="260261"/>
                  </a:lnTo>
                  <a:lnTo>
                    <a:pt x="1036993" y="332981"/>
                  </a:lnTo>
                  <a:lnTo>
                    <a:pt x="1202893" y="165950"/>
                  </a:lnTo>
                  <a:close/>
                </a:path>
                <a:path w="1370329" h="333375">
                  <a:moveTo>
                    <a:pt x="1296238" y="49644"/>
                  </a:moveTo>
                  <a:lnTo>
                    <a:pt x="1275727" y="35775"/>
                  </a:lnTo>
                  <a:lnTo>
                    <a:pt x="1252994" y="25400"/>
                  </a:lnTo>
                  <a:lnTo>
                    <a:pt x="1228420" y="18897"/>
                  </a:lnTo>
                  <a:lnTo>
                    <a:pt x="1202385" y="16637"/>
                  </a:lnTo>
                  <a:lnTo>
                    <a:pt x="1172527" y="19621"/>
                  </a:lnTo>
                  <a:lnTo>
                    <a:pt x="1144676" y="28155"/>
                  </a:lnTo>
                  <a:lnTo>
                    <a:pt x="1119428" y="41668"/>
                  </a:lnTo>
                  <a:lnTo>
                    <a:pt x="1109510" y="49720"/>
                  </a:lnTo>
                  <a:lnTo>
                    <a:pt x="1035900" y="0"/>
                  </a:lnTo>
                  <a:lnTo>
                    <a:pt x="1202893" y="165938"/>
                  </a:lnTo>
                  <a:lnTo>
                    <a:pt x="1202702" y="112636"/>
                  </a:lnTo>
                  <a:lnTo>
                    <a:pt x="1143889" y="72936"/>
                  </a:lnTo>
                  <a:lnTo>
                    <a:pt x="1159903" y="64389"/>
                  </a:lnTo>
                  <a:lnTo>
                    <a:pt x="1180401" y="58115"/>
                  </a:lnTo>
                  <a:lnTo>
                    <a:pt x="1202385" y="55930"/>
                  </a:lnTo>
                  <a:lnTo>
                    <a:pt x="1218387" y="57086"/>
                  </a:lnTo>
                  <a:lnTo>
                    <a:pt x="1233690" y="60426"/>
                  </a:lnTo>
                  <a:lnTo>
                    <a:pt x="1248117" y="65798"/>
                  </a:lnTo>
                  <a:lnTo>
                    <a:pt x="1261516" y="73037"/>
                  </a:lnTo>
                  <a:lnTo>
                    <a:pt x="1286903" y="55930"/>
                  </a:lnTo>
                  <a:lnTo>
                    <a:pt x="1296238" y="49644"/>
                  </a:lnTo>
                  <a:close/>
                </a:path>
                <a:path w="1370329" h="333375">
                  <a:moveTo>
                    <a:pt x="1352359" y="166611"/>
                  </a:moveTo>
                  <a:lnTo>
                    <a:pt x="1349336" y="136486"/>
                  </a:lnTo>
                  <a:lnTo>
                    <a:pt x="1340650" y="108419"/>
                  </a:lnTo>
                  <a:lnTo>
                    <a:pt x="1326908" y="83007"/>
                  </a:lnTo>
                  <a:lnTo>
                    <a:pt x="1308709" y="60845"/>
                  </a:lnTo>
                  <a:lnTo>
                    <a:pt x="1280833" y="88544"/>
                  </a:lnTo>
                  <a:lnTo>
                    <a:pt x="1294269" y="104902"/>
                  </a:lnTo>
                  <a:lnTo>
                    <a:pt x="1304417" y="123659"/>
                  </a:lnTo>
                  <a:lnTo>
                    <a:pt x="1310830" y="144373"/>
                  </a:lnTo>
                  <a:lnTo>
                    <a:pt x="1313065" y="166611"/>
                  </a:lnTo>
                  <a:lnTo>
                    <a:pt x="1311935" y="182460"/>
                  </a:lnTo>
                  <a:lnTo>
                    <a:pt x="1308658" y="197612"/>
                  </a:lnTo>
                  <a:lnTo>
                    <a:pt x="1303388" y="211924"/>
                  </a:lnTo>
                  <a:lnTo>
                    <a:pt x="1296289" y="225221"/>
                  </a:lnTo>
                  <a:lnTo>
                    <a:pt x="1319720" y="260019"/>
                  </a:lnTo>
                  <a:lnTo>
                    <a:pt x="1333436" y="239585"/>
                  </a:lnTo>
                  <a:lnTo>
                    <a:pt x="1343698" y="216954"/>
                  </a:lnTo>
                  <a:lnTo>
                    <a:pt x="1350124" y="192506"/>
                  </a:lnTo>
                  <a:lnTo>
                    <a:pt x="1352359" y="166611"/>
                  </a:lnTo>
                  <a:close/>
                </a:path>
                <a:path w="1370329" h="333375">
                  <a:moveTo>
                    <a:pt x="1369936" y="331863"/>
                  </a:moveTo>
                  <a:lnTo>
                    <a:pt x="1202905" y="165950"/>
                  </a:lnTo>
                  <a:lnTo>
                    <a:pt x="1203083" y="219163"/>
                  </a:lnTo>
                  <a:lnTo>
                    <a:pt x="1262507" y="259308"/>
                  </a:lnTo>
                  <a:lnTo>
                    <a:pt x="1245692" y="268503"/>
                  </a:lnTo>
                  <a:lnTo>
                    <a:pt x="1224813" y="275018"/>
                  </a:lnTo>
                  <a:lnTo>
                    <a:pt x="1202385" y="277291"/>
                  </a:lnTo>
                  <a:lnTo>
                    <a:pt x="1186230" y="276123"/>
                  </a:lnTo>
                  <a:lnTo>
                    <a:pt x="1170813" y="272719"/>
                  </a:lnTo>
                  <a:lnTo>
                    <a:pt x="1156271" y="267258"/>
                  </a:lnTo>
                  <a:lnTo>
                    <a:pt x="1142784" y="259892"/>
                  </a:lnTo>
                  <a:lnTo>
                    <a:pt x="1108100" y="283248"/>
                  </a:lnTo>
                  <a:lnTo>
                    <a:pt x="1128674" y="297256"/>
                  </a:lnTo>
                  <a:lnTo>
                    <a:pt x="1151509" y="307733"/>
                  </a:lnTo>
                  <a:lnTo>
                    <a:pt x="1176210" y="314312"/>
                  </a:lnTo>
                  <a:lnTo>
                    <a:pt x="1202385" y="316585"/>
                  </a:lnTo>
                  <a:lnTo>
                    <a:pt x="1232700" y="313524"/>
                  </a:lnTo>
                  <a:lnTo>
                    <a:pt x="1260932" y="304736"/>
                  </a:lnTo>
                  <a:lnTo>
                    <a:pt x="1286459" y="290817"/>
                  </a:lnTo>
                  <a:lnTo>
                    <a:pt x="1296644" y="282371"/>
                  </a:lnTo>
                  <a:lnTo>
                    <a:pt x="1369936" y="331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130" cy="8065770"/>
            <a:chOff x="0" y="0"/>
            <a:chExt cx="10692130" cy="8065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9"/>
              <a:ext cx="10691808" cy="80648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8161" y="6049414"/>
              <a:ext cx="3533140" cy="859155"/>
            </a:xfrm>
            <a:custGeom>
              <a:avLst/>
              <a:gdLst/>
              <a:ahLst/>
              <a:cxnLst/>
              <a:rect l="l" t="t" r="r" b="b"/>
              <a:pathLst>
                <a:path w="3533140" h="859154">
                  <a:moveTo>
                    <a:pt x="523760" y="272567"/>
                  </a:moveTo>
                  <a:lnTo>
                    <a:pt x="519938" y="228219"/>
                  </a:lnTo>
                  <a:lnTo>
                    <a:pt x="508749" y="187680"/>
                  </a:lnTo>
                  <a:lnTo>
                    <a:pt x="490626" y="151333"/>
                  </a:lnTo>
                  <a:lnTo>
                    <a:pt x="466001" y="119557"/>
                  </a:lnTo>
                  <a:lnTo>
                    <a:pt x="435292" y="92722"/>
                  </a:lnTo>
                  <a:lnTo>
                    <a:pt x="398932" y="71196"/>
                  </a:lnTo>
                  <a:lnTo>
                    <a:pt x="357339" y="55359"/>
                  </a:lnTo>
                  <a:lnTo>
                    <a:pt x="339953" y="51701"/>
                  </a:lnTo>
                  <a:lnTo>
                    <a:pt x="339953" y="293598"/>
                  </a:lnTo>
                  <a:lnTo>
                    <a:pt x="339953" y="564896"/>
                  </a:lnTo>
                  <a:lnTo>
                    <a:pt x="333133" y="603897"/>
                  </a:lnTo>
                  <a:lnTo>
                    <a:pt x="292925" y="652411"/>
                  </a:lnTo>
                  <a:lnTo>
                    <a:pt x="189357" y="660133"/>
                  </a:lnTo>
                  <a:lnTo>
                    <a:pt x="186029" y="660133"/>
                  </a:lnTo>
                  <a:lnTo>
                    <a:pt x="183819" y="657910"/>
                  </a:lnTo>
                  <a:lnTo>
                    <a:pt x="183819" y="201701"/>
                  </a:lnTo>
                  <a:lnTo>
                    <a:pt x="186029" y="199491"/>
                  </a:lnTo>
                  <a:lnTo>
                    <a:pt x="261340" y="199491"/>
                  </a:lnTo>
                  <a:lnTo>
                    <a:pt x="293700" y="206248"/>
                  </a:lnTo>
                  <a:lnTo>
                    <a:pt x="318503" y="225374"/>
                  </a:lnTo>
                  <a:lnTo>
                    <a:pt x="334365" y="255079"/>
                  </a:lnTo>
                  <a:lnTo>
                    <a:pt x="339953" y="293598"/>
                  </a:lnTo>
                  <a:lnTo>
                    <a:pt x="339953" y="51701"/>
                  </a:lnTo>
                  <a:lnTo>
                    <a:pt x="310972" y="45593"/>
                  </a:lnTo>
                  <a:lnTo>
                    <a:pt x="260223" y="42240"/>
                  </a:lnTo>
                  <a:lnTo>
                    <a:pt x="5537" y="42240"/>
                  </a:lnTo>
                  <a:lnTo>
                    <a:pt x="0" y="47777"/>
                  </a:lnTo>
                  <a:lnTo>
                    <a:pt x="0" y="811822"/>
                  </a:lnTo>
                  <a:lnTo>
                    <a:pt x="5537" y="817372"/>
                  </a:lnTo>
                  <a:lnTo>
                    <a:pt x="260223" y="817372"/>
                  </a:lnTo>
                  <a:lnTo>
                    <a:pt x="310972" y="814031"/>
                  </a:lnTo>
                  <a:lnTo>
                    <a:pt x="357339" y="804252"/>
                  </a:lnTo>
                  <a:lnTo>
                    <a:pt x="398932" y="788416"/>
                  </a:lnTo>
                  <a:lnTo>
                    <a:pt x="435292" y="766889"/>
                  </a:lnTo>
                  <a:lnTo>
                    <a:pt x="466001" y="740054"/>
                  </a:lnTo>
                  <a:lnTo>
                    <a:pt x="490626" y="708279"/>
                  </a:lnTo>
                  <a:lnTo>
                    <a:pt x="508749" y="671931"/>
                  </a:lnTo>
                  <a:lnTo>
                    <a:pt x="519938" y="631393"/>
                  </a:lnTo>
                  <a:lnTo>
                    <a:pt x="523760" y="587044"/>
                  </a:lnTo>
                  <a:lnTo>
                    <a:pt x="523760" y="272567"/>
                  </a:lnTo>
                  <a:close/>
                </a:path>
                <a:path w="3533140" h="859154">
                  <a:moveTo>
                    <a:pt x="791743" y="47777"/>
                  </a:moveTo>
                  <a:lnTo>
                    <a:pt x="786206" y="42240"/>
                  </a:lnTo>
                  <a:lnTo>
                    <a:pt x="613460" y="42240"/>
                  </a:lnTo>
                  <a:lnTo>
                    <a:pt x="607923" y="47777"/>
                  </a:lnTo>
                  <a:lnTo>
                    <a:pt x="607923" y="811822"/>
                  </a:lnTo>
                  <a:lnTo>
                    <a:pt x="613460" y="817372"/>
                  </a:lnTo>
                  <a:lnTo>
                    <a:pt x="786206" y="817372"/>
                  </a:lnTo>
                  <a:lnTo>
                    <a:pt x="791743" y="811822"/>
                  </a:lnTo>
                  <a:lnTo>
                    <a:pt x="791743" y="47777"/>
                  </a:lnTo>
                  <a:close/>
                </a:path>
                <a:path w="3533140" h="859154">
                  <a:moveTo>
                    <a:pt x="1402981" y="276999"/>
                  </a:moveTo>
                  <a:lnTo>
                    <a:pt x="1399146" y="229565"/>
                  </a:lnTo>
                  <a:lnTo>
                    <a:pt x="1389037" y="190627"/>
                  </a:lnTo>
                  <a:lnTo>
                    <a:pt x="1387944" y="186410"/>
                  </a:lnTo>
                  <a:lnTo>
                    <a:pt x="1369796" y="147891"/>
                  </a:lnTo>
                  <a:lnTo>
                    <a:pt x="1345107" y="114350"/>
                  </a:lnTo>
                  <a:lnTo>
                    <a:pt x="1314310" y="86131"/>
                  </a:lnTo>
                  <a:lnTo>
                    <a:pt x="1277810" y="63576"/>
                  </a:lnTo>
                  <a:lnTo>
                    <a:pt x="1236027" y="47040"/>
                  </a:lnTo>
                  <a:lnTo>
                    <a:pt x="1189393" y="36855"/>
                  </a:lnTo>
                  <a:lnTo>
                    <a:pt x="1138326" y="33388"/>
                  </a:lnTo>
                  <a:lnTo>
                    <a:pt x="1087259" y="36982"/>
                  </a:lnTo>
                  <a:lnTo>
                    <a:pt x="1040625" y="47485"/>
                  </a:lnTo>
                  <a:lnTo>
                    <a:pt x="998842" y="64554"/>
                  </a:lnTo>
                  <a:lnTo>
                    <a:pt x="962342" y="87807"/>
                  </a:lnTo>
                  <a:lnTo>
                    <a:pt x="931545" y="116852"/>
                  </a:lnTo>
                  <a:lnTo>
                    <a:pt x="906856" y="151333"/>
                  </a:lnTo>
                  <a:lnTo>
                    <a:pt x="888707" y="190881"/>
                  </a:lnTo>
                  <a:lnTo>
                    <a:pt x="877506" y="235102"/>
                  </a:lnTo>
                  <a:lnTo>
                    <a:pt x="873683" y="283641"/>
                  </a:lnTo>
                  <a:lnTo>
                    <a:pt x="873683" y="573760"/>
                  </a:lnTo>
                  <a:lnTo>
                    <a:pt x="877506" y="622655"/>
                  </a:lnTo>
                  <a:lnTo>
                    <a:pt x="888707" y="667245"/>
                  </a:lnTo>
                  <a:lnTo>
                    <a:pt x="906856" y="707123"/>
                  </a:lnTo>
                  <a:lnTo>
                    <a:pt x="931545" y="741921"/>
                  </a:lnTo>
                  <a:lnTo>
                    <a:pt x="962342" y="771245"/>
                  </a:lnTo>
                  <a:lnTo>
                    <a:pt x="998842" y="794727"/>
                  </a:lnTo>
                  <a:lnTo>
                    <a:pt x="1040625" y="811974"/>
                  </a:lnTo>
                  <a:lnTo>
                    <a:pt x="1087259" y="822591"/>
                  </a:lnTo>
                  <a:lnTo>
                    <a:pt x="1138326" y="826223"/>
                  </a:lnTo>
                  <a:lnTo>
                    <a:pt x="1189393" y="822680"/>
                  </a:lnTo>
                  <a:lnTo>
                    <a:pt x="1236027" y="812292"/>
                  </a:lnTo>
                  <a:lnTo>
                    <a:pt x="1277810" y="795464"/>
                  </a:lnTo>
                  <a:lnTo>
                    <a:pt x="1314310" y="772566"/>
                  </a:lnTo>
                  <a:lnTo>
                    <a:pt x="1345107" y="743966"/>
                  </a:lnTo>
                  <a:lnTo>
                    <a:pt x="1369796" y="710082"/>
                  </a:lnTo>
                  <a:lnTo>
                    <a:pt x="1387944" y="671258"/>
                  </a:lnTo>
                  <a:lnTo>
                    <a:pt x="1399146" y="627913"/>
                  </a:lnTo>
                  <a:lnTo>
                    <a:pt x="1402981" y="580402"/>
                  </a:lnTo>
                  <a:lnTo>
                    <a:pt x="1402981" y="568223"/>
                  </a:lnTo>
                  <a:lnTo>
                    <a:pt x="1397444" y="563791"/>
                  </a:lnTo>
                  <a:lnTo>
                    <a:pt x="1389684" y="563791"/>
                  </a:lnTo>
                  <a:lnTo>
                    <a:pt x="1232446" y="557149"/>
                  </a:lnTo>
                  <a:lnTo>
                    <a:pt x="1223594" y="557149"/>
                  </a:lnTo>
                  <a:lnTo>
                    <a:pt x="1219161" y="560463"/>
                  </a:lnTo>
                  <a:lnTo>
                    <a:pt x="1219161" y="584835"/>
                  </a:lnTo>
                  <a:lnTo>
                    <a:pt x="1213383" y="618998"/>
                  </a:lnTo>
                  <a:lnTo>
                    <a:pt x="1197013" y="645591"/>
                  </a:lnTo>
                  <a:lnTo>
                    <a:pt x="1171511" y="662838"/>
                  </a:lnTo>
                  <a:lnTo>
                    <a:pt x="1138326" y="668985"/>
                  </a:lnTo>
                  <a:lnTo>
                    <a:pt x="1105141" y="662838"/>
                  </a:lnTo>
                  <a:lnTo>
                    <a:pt x="1079639" y="645591"/>
                  </a:lnTo>
                  <a:lnTo>
                    <a:pt x="1063269" y="618998"/>
                  </a:lnTo>
                  <a:lnTo>
                    <a:pt x="1057490" y="584835"/>
                  </a:lnTo>
                  <a:lnTo>
                    <a:pt x="1057490" y="274777"/>
                  </a:lnTo>
                  <a:lnTo>
                    <a:pt x="1063269" y="240614"/>
                  </a:lnTo>
                  <a:lnTo>
                    <a:pt x="1079639" y="214020"/>
                  </a:lnTo>
                  <a:lnTo>
                    <a:pt x="1105141" y="196773"/>
                  </a:lnTo>
                  <a:lnTo>
                    <a:pt x="1138326" y="190627"/>
                  </a:lnTo>
                  <a:lnTo>
                    <a:pt x="1171511" y="196773"/>
                  </a:lnTo>
                  <a:lnTo>
                    <a:pt x="1197013" y="214020"/>
                  </a:lnTo>
                  <a:lnTo>
                    <a:pt x="1213383" y="240614"/>
                  </a:lnTo>
                  <a:lnTo>
                    <a:pt x="1219161" y="274777"/>
                  </a:lnTo>
                  <a:lnTo>
                    <a:pt x="1219161" y="299148"/>
                  </a:lnTo>
                  <a:lnTo>
                    <a:pt x="1223594" y="302463"/>
                  </a:lnTo>
                  <a:lnTo>
                    <a:pt x="1232446" y="302463"/>
                  </a:lnTo>
                  <a:lnTo>
                    <a:pt x="1389684" y="295821"/>
                  </a:lnTo>
                  <a:lnTo>
                    <a:pt x="1397444" y="295821"/>
                  </a:lnTo>
                  <a:lnTo>
                    <a:pt x="1402981" y="289179"/>
                  </a:lnTo>
                  <a:lnTo>
                    <a:pt x="1402981" y="276999"/>
                  </a:lnTo>
                  <a:close/>
                </a:path>
                <a:path w="3533140" h="859154">
                  <a:moveTo>
                    <a:pt x="2064042" y="812939"/>
                  </a:moveTo>
                  <a:lnTo>
                    <a:pt x="2061832" y="802970"/>
                  </a:lnTo>
                  <a:lnTo>
                    <a:pt x="2035479" y="703313"/>
                  </a:lnTo>
                  <a:lnTo>
                    <a:pt x="1998002" y="561568"/>
                  </a:lnTo>
                  <a:lnTo>
                    <a:pt x="1923338" y="279209"/>
                  </a:lnTo>
                  <a:lnTo>
                    <a:pt x="1863623" y="53314"/>
                  </a:lnTo>
                  <a:lnTo>
                    <a:pt x="1861400" y="45567"/>
                  </a:lnTo>
                  <a:lnTo>
                    <a:pt x="1855863" y="42240"/>
                  </a:lnTo>
                  <a:lnTo>
                    <a:pt x="1817116" y="42240"/>
                  </a:lnTo>
                  <a:lnTo>
                    <a:pt x="1817116" y="560463"/>
                  </a:lnTo>
                  <a:lnTo>
                    <a:pt x="1813788" y="561568"/>
                  </a:lnTo>
                  <a:lnTo>
                    <a:pt x="1688655" y="561568"/>
                  </a:lnTo>
                  <a:lnTo>
                    <a:pt x="1685340" y="559358"/>
                  </a:lnTo>
                  <a:lnTo>
                    <a:pt x="1686445" y="554926"/>
                  </a:lnTo>
                  <a:lnTo>
                    <a:pt x="1749564" y="284746"/>
                  </a:lnTo>
                  <a:lnTo>
                    <a:pt x="1750669" y="279209"/>
                  </a:lnTo>
                  <a:lnTo>
                    <a:pt x="1755101" y="279209"/>
                  </a:lnTo>
                  <a:lnTo>
                    <a:pt x="1756206" y="284746"/>
                  </a:lnTo>
                  <a:lnTo>
                    <a:pt x="1815998" y="556044"/>
                  </a:lnTo>
                  <a:lnTo>
                    <a:pt x="1817116" y="560463"/>
                  </a:lnTo>
                  <a:lnTo>
                    <a:pt x="1817116" y="42240"/>
                  </a:lnTo>
                  <a:lnTo>
                    <a:pt x="1646593" y="42240"/>
                  </a:lnTo>
                  <a:lnTo>
                    <a:pt x="1641055" y="45567"/>
                  </a:lnTo>
                  <a:lnTo>
                    <a:pt x="1638833" y="53314"/>
                  </a:lnTo>
                  <a:lnTo>
                    <a:pt x="1440624" y="802970"/>
                  </a:lnTo>
                  <a:lnTo>
                    <a:pt x="1438402" y="812939"/>
                  </a:lnTo>
                  <a:lnTo>
                    <a:pt x="1442834" y="817372"/>
                  </a:lnTo>
                  <a:lnTo>
                    <a:pt x="1622221" y="817372"/>
                  </a:lnTo>
                  <a:lnTo>
                    <a:pt x="1626641" y="814044"/>
                  </a:lnTo>
                  <a:lnTo>
                    <a:pt x="1628863" y="806284"/>
                  </a:lnTo>
                  <a:lnTo>
                    <a:pt x="1652117" y="707745"/>
                  </a:lnTo>
                  <a:lnTo>
                    <a:pt x="1653235" y="704430"/>
                  </a:lnTo>
                  <a:lnTo>
                    <a:pt x="1654340" y="703313"/>
                  </a:lnTo>
                  <a:lnTo>
                    <a:pt x="1847011" y="703313"/>
                  </a:lnTo>
                  <a:lnTo>
                    <a:pt x="1848116" y="704430"/>
                  </a:lnTo>
                  <a:lnTo>
                    <a:pt x="1849221" y="707745"/>
                  </a:lnTo>
                  <a:lnTo>
                    <a:pt x="1871370" y="805180"/>
                  </a:lnTo>
                  <a:lnTo>
                    <a:pt x="1872475" y="812939"/>
                  </a:lnTo>
                  <a:lnTo>
                    <a:pt x="1878012" y="817372"/>
                  </a:lnTo>
                  <a:lnTo>
                    <a:pt x="2059609" y="817372"/>
                  </a:lnTo>
                  <a:lnTo>
                    <a:pt x="2064042" y="812939"/>
                  </a:lnTo>
                  <a:close/>
                </a:path>
                <a:path w="3533140" h="859154">
                  <a:moveTo>
                    <a:pt x="2658668" y="286956"/>
                  </a:moveTo>
                  <a:lnTo>
                    <a:pt x="2654350" y="234480"/>
                  </a:lnTo>
                  <a:lnTo>
                    <a:pt x="2645054" y="199491"/>
                  </a:lnTo>
                  <a:lnTo>
                    <a:pt x="2641752" y="187058"/>
                  </a:lnTo>
                  <a:lnTo>
                    <a:pt x="2621419" y="145300"/>
                  </a:lnTo>
                  <a:lnTo>
                    <a:pt x="2593898" y="109791"/>
                  </a:lnTo>
                  <a:lnTo>
                    <a:pt x="2559723" y="81140"/>
                  </a:lnTo>
                  <a:lnTo>
                    <a:pt x="2519464" y="59931"/>
                  </a:lnTo>
                  <a:lnTo>
                    <a:pt x="2475966" y="47434"/>
                  </a:lnTo>
                  <a:lnTo>
                    <a:pt x="2475966" y="291388"/>
                  </a:lnTo>
                  <a:lnTo>
                    <a:pt x="2469819" y="328587"/>
                  </a:lnTo>
                  <a:lnTo>
                    <a:pt x="2452573" y="356450"/>
                  </a:lnTo>
                  <a:lnTo>
                    <a:pt x="2425979" y="373913"/>
                  </a:lnTo>
                  <a:lnTo>
                    <a:pt x="2391803" y="379971"/>
                  </a:lnTo>
                  <a:lnTo>
                    <a:pt x="2315400" y="379971"/>
                  </a:lnTo>
                  <a:lnTo>
                    <a:pt x="2313190" y="377761"/>
                  </a:lnTo>
                  <a:lnTo>
                    <a:pt x="2313190" y="201701"/>
                  </a:lnTo>
                  <a:lnTo>
                    <a:pt x="2315400" y="199491"/>
                  </a:lnTo>
                  <a:lnTo>
                    <a:pt x="2391803" y="199491"/>
                  </a:lnTo>
                  <a:lnTo>
                    <a:pt x="2425979" y="205752"/>
                  </a:lnTo>
                  <a:lnTo>
                    <a:pt x="2452573" y="223850"/>
                  </a:lnTo>
                  <a:lnTo>
                    <a:pt x="2469819" y="252742"/>
                  </a:lnTo>
                  <a:lnTo>
                    <a:pt x="2475966" y="291388"/>
                  </a:lnTo>
                  <a:lnTo>
                    <a:pt x="2475966" y="47434"/>
                  </a:lnTo>
                  <a:lnTo>
                    <a:pt x="2473642" y="46761"/>
                  </a:lnTo>
                  <a:lnTo>
                    <a:pt x="2422817" y="42240"/>
                  </a:lnTo>
                  <a:lnTo>
                    <a:pt x="2134908" y="42240"/>
                  </a:lnTo>
                  <a:lnTo>
                    <a:pt x="2129371" y="47777"/>
                  </a:lnTo>
                  <a:lnTo>
                    <a:pt x="2129371" y="811822"/>
                  </a:lnTo>
                  <a:lnTo>
                    <a:pt x="2134908" y="817372"/>
                  </a:lnTo>
                  <a:lnTo>
                    <a:pt x="2307653" y="817372"/>
                  </a:lnTo>
                  <a:lnTo>
                    <a:pt x="2313190" y="811822"/>
                  </a:lnTo>
                  <a:lnTo>
                    <a:pt x="2313190" y="527253"/>
                  </a:lnTo>
                  <a:lnTo>
                    <a:pt x="2315400" y="525030"/>
                  </a:lnTo>
                  <a:lnTo>
                    <a:pt x="2422817" y="525030"/>
                  </a:lnTo>
                  <a:lnTo>
                    <a:pt x="2473642" y="520712"/>
                  </a:lnTo>
                  <a:lnTo>
                    <a:pt x="2519464" y="508076"/>
                  </a:lnTo>
                  <a:lnTo>
                    <a:pt x="2559723" y="487667"/>
                  </a:lnTo>
                  <a:lnTo>
                    <a:pt x="2593898" y="459981"/>
                  </a:lnTo>
                  <a:lnTo>
                    <a:pt x="2621419" y="425551"/>
                  </a:lnTo>
                  <a:lnTo>
                    <a:pt x="2641752" y="384886"/>
                  </a:lnTo>
                  <a:lnTo>
                    <a:pt x="2643086" y="379971"/>
                  </a:lnTo>
                  <a:lnTo>
                    <a:pt x="2654350" y="338518"/>
                  </a:lnTo>
                  <a:lnTo>
                    <a:pt x="2658668" y="286956"/>
                  </a:lnTo>
                  <a:close/>
                </a:path>
                <a:path w="3533140" h="859154">
                  <a:moveTo>
                    <a:pt x="3102203" y="427964"/>
                  </a:moveTo>
                  <a:lnTo>
                    <a:pt x="2964865" y="428472"/>
                  </a:lnTo>
                  <a:lnTo>
                    <a:pt x="2860789" y="582625"/>
                  </a:lnTo>
                  <a:lnTo>
                    <a:pt x="2846997" y="560222"/>
                  </a:lnTo>
                  <a:lnTo>
                    <a:pt x="2829852" y="519455"/>
                  </a:lnTo>
                  <a:lnTo>
                    <a:pt x="2819146" y="475742"/>
                  </a:lnTo>
                  <a:lnTo>
                    <a:pt x="2815450" y="429691"/>
                  </a:lnTo>
                  <a:lnTo>
                    <a:pt x="2818536" y="387591"/>
                  </a:lnTo>
                  <a:lnTo>
                    <a:pt x="2827502" y="347395"/>
                  </a:lnTo>
                  <a:lnTo>
                    <a:pt x="2841904" y="309562"/>
                  </a:lnTo>
                  <a:lnTo>
                    <a:pt x="2861297" y="274510"/>
                  </a:lnTo>
                  <a:lnTo>
                    <a:pt x="2801201" y="185204"/>
                  </a:lnTo>
                  <a:lnTo>
                    <a:pt x="2771241" y="227304"/>
                  </a:lnTo>
                  <a:lnTo>
                    <a:pt x="2747035" y="273329"/>
                  </a:lnTo>
                  <a:lnTo>
                    <a:pt x="2729090" y="322757"/>
                  </a:lnTo>
                  <a:lnTo>
                    <a:pt x="2717952" y="375043"/>
                  </a:lnTo>
                  <a:lnTo>
                    <a:pt x="2714117" y="429691"/>
                  </a:lnTo>
                  <a:lnTo>
                    <a:pt x="2717609" y="481914"/>
                  </a:lnTo>
                  <a:lnTo>
                    <a:pt x="2727795" y="532003"/>
                  </a:lnTo>
                  <a:lnTo>
                    <a:pt x="2744216" y="579526"/>
                  </a:lnTo>
                  <a:lnTo>
                    <a:pt x="2766415" y="624014"/>
                  </a:lnTo>
                  <a:lnTo>
                    <a:pt x="2793936" y="665022"/>
                  </a:lnTo>
                  <a:lnTo>
                    <a:pt x="2800261" y="672274"/>
                  </a:lnTo>
                  <a:lnTo>
                    <a:pt x="2674366" y="858748"/>
                  </a:lnTo>
                  <a:lnTo>
                    <a:pt x="3102203" y="427964"/>
                  </a:lnTo>
                  <a:close/>
                </a:path>
                <a:path w="3533140" h="859154">
                  <a:moveTo>
                    <a:pt x="3342944" y="128028"/>
                  </a:moveTo>
                  <a:lnTo>
                    <a:pt x="3301111" y="98742"/>
                  </a:lnTo>
                  <a:lnTo>
                    <a:pt x="3255492" y="75069"/>
                  </a:lnTo>
                  <a:lnTo>
                    <a:pt x="3206585" y="57543"/>
                  </a:lnTo>
                  <a:lnTo>
                    <a:pt x="3154883" y="46659"/>
                  </a:lnTo>
                  <a:lnTo>
                    <a:pt x="3100895" y="42913"/>
                  </a:lnTo>
                  <a:lnTo>
                    <a:pt x="3049041" y="46355"/>
                  </a:lnTo>
                  <a:lnTo>
                    <a:pt x="2999282" y="56400"/>
                  </a:lnTo>
                  <a:lnTo>
                    <a:pt x="2952064" y="72593"/>
                  </a:lnTo>
                  <a:lnTo>
                    <a:pt x="2907817" y="94500"/>
                  </a:lnTo>
                  <a:lnTo>
                    <a:pt x="2866987" y="121666"/>
                  </a:lnTo>
                  <a:lnTo>
                    <a:pt x="2860281" y="127469"/>
                  </a:lnTo>
                  <a:lnTo>
                    <a:pt x="2671546" y="0"/>
                  </a:lnTo>
                  <a:lnTo>
                    <a:pt x="3102203" y="427964"/>
                  </a:lnTo>
                  <a:lnTo>
                    <a:pt x="3101695" y="290499"/>
                  </a:lnTo>
                  <a:lnTo>
                    <a:pt x="2950019" y="188074"/>
                  </a:lnTo>
                  <a:lnTo>
                    <a:pt x="2991332" y="166039"/>
                  </a:lnTo>
                  <a:lnTo>
                    <a:pt x="3044202" y="149885"/>
                  </a:lnTo>
                  <a:lnTo>
                    <a:pt x="3100895" y="144259"/>
                  </a:lnTo>
                  <a:lnTo>
                    <a:pt x="3142170" y="147218"/>
                  </a:lnTo>
                  <a:lnTo>
                    <a:pt x="3181616" y="155841"/>
                  </a:lnTo>
                  <a:lnTo>
                    <a:pt x="3218827" y="169697"/>
                  </a:lnTo>
                  <a:lnTo>
                    <a:pt x="3253384" y="188366"/>
                  </a:lnTo>
                  <a:lnTo>
                    <a:pt x="3318865" y="144259"/>
                  </a:lnTo>
                  <a:lnTo>
                    <a:pt x="3342944" y="128028"/>
                  </a:lnTo>
                  <a:close/>
                </a:path>
                <a:path w="3533140" h="859154">
                  <a:moveTo>
                    <a:pt x="3487661" y="429691"/>
                  </a:moveTo>
                  <a:lnTo>
                    <a:pt x="3484156" y="377380"/>
                  </a:lnTo>
                  <a:lnTo>
                    <a:pt x="3473945" y="327202"/>
                  </a:lnTo>
                  <a:lnTo>
                    <a:pt x="3457460" y="279615"/>
                  </a:lnTo>
                  <a:lnTo>
                    <a:pt x="3435197" y="235064"/>
                  </a:lnTo>
                  <a:lnTo>
                    <a:pt x="3407575" y="194017"/>
                  </a:lnTo>
                  <a:lnTo>
                    <a:pt x="3375075" y="156921"/>
                  </a:lnTo>
                  <a:lnTo>
                    <a:pt x="3303206" y="228346"/>
                  </a:lnTo>
                  <a:lnTo>
                    <a:pt x="3331578" y="261556"/>
                  </a:lnTo>
                  <a:lnTo>
                    <a:pt x="3354654" y="298881"/>
                  </a:lnTo>
                  <a:lnTo>
                    <a:pt x="3371862" y="339737"/>
                  </a:lnTo>
                  <a:lnTo>
                    <a:pt x="3382619" y="383527"/>
                  </a:lnTo>
                  <a:lnTo>
                    <a:pt x="3386328" y="429691"/>
                  </a:lnTo>
                  <a:lnTo>
                    <a:pt x="3383419" y="470560"/>
                  </a:lnTo>
                  <a:lnTo>
                    <a:pt x="3374974" y="509638"/>
                  </a:lnTo>
                  <a:lnTo>
                    <a:pt x="3361372" y="546531"/>
                  </a:lnTo>
                  <a:lnTo>
                    <a:pt x="3343046" y="580834"/>
                  </a:lnTo>
                  <a:lnTo>
                    <a:pt x="3403485" y="670585"/>
                  </a:lnTo>
                  <a:lnTo>
                    <a:pt x="3432467" y="628904"/>
                  </a:lnTo>
                  <a:lnTo>
                    <a:pt x="3455873" y="583476"/>
                  </a:lnTo>
                  <a:lnTo>
                    <a:pt x="3473208" y="534797"/>
                  </a:lnTo>
                  <a:lnTo>
                    <a:pt x="3483965" y="483374"/>
                  </a:lnTo>
                  <a:lnTo>
                    <a:pt x="3487661" y="429691"/>
                  </a:lnTo>
                  <a:close/>
                </a:path>
                <a:path w="3533140" h="859154">
                  <a:moveTo>
                    <a:pt x="3533000" y="855853"/>
                  </a:moveTo>
                  <a:lnTo>
                    <a:pt x="3102229" y="427977"/>
                  </a:lnTo>
                  <a:lnTo>
                    <a:pt x="3102711" y="565213"/>
                  </a:lnTo>
                  <a:lnTo>
                    <a:pt x="3255695" y="668553"/>
                  </a:lnTo>
                  <a:lnTo>
                    <a:pt x="3232734" y="682904"/>
                  </a:lnTo>
                  <a:lnTo>
                    <a:pt x="3191599" y="700405"/>
                  </a:lnTo>
                  <a:lnTo>
                    <a:pt x="3147453" y="711339"/>
                  </a:lnTo>
                  <a:lnTo>
                    <a:pt x="3100895" y="715124"/>
                  </a:lnTo>
                  <a:lnTo>
                    <a:pt x="3059239" y="712101"/>
                  </a:lnTo>
                  <a:lnTo>
                    <a:pt x="3019450" y="703338"/>
                  </a:lnTo>
                  <a:lnTo>
                    <a:pt x="2981960" y="689241"/>
                  </a:lnTo>
                  <a:lnTo>
                    <a:pt x="2947187" y="670242"/>
                  </a:lnTo>
                  <a:lnTo>
                    <a:pt x="2857741" y="730465"/>
                  </a:lnTo>
                  <a:lnTo>
                    <a:pt x="2899702" y="760056"/>
                  </a:lnTo>
                  <a:lnTo>
                    <a:pt x="2945498" y="783971"/>
                  </a:lnTo>
                  <a:lnTo>
                    <a:pt x="2994634" y="801674"/>
                  </a:lnTo>
                  <a:lnTo>
                    <a:pt x="3046603" y="812685"/>
                  </a:lnTo>
                  <a:lnTo>
                    <a:pt x="3100895" y="816457"/>
                  </a:lnTo>
                  <a:lnTo>
                    <a:pt x="3153537" y="812914"/>
                  </a:lnTo>
                  <a:lnTo>
                    <a:pt x="3204006" y="802563"/>
                  </a:lnTo>
                  <a:lnTo>
                    <a:pt x="3251860" y="785888"/>
                  </a:lnTo>
                  <a:lnTo>
                    <a:pt x="3296628" y="763346"/>
                  </a:lnTo>
                  <a:lnTo>
                    <a:pt x="3337826" y="735406"/>
                  </a:lnTo>
                  <a:lnTo>
                    <a:pt x="3345116" y="728954"/>
                  </a:lnTo>
                  <a:lnTo>
                    <a:pt x="3533000" y="8558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40414" y="6046456"/>
              <a:ext cx="427990" cy="431165"/>
            </a:xfrm>
            <a:custGeom>
              <a:avLst/>
              <a:gdLst/>
              <a:ahLst/>
              <a:cxnLst/>
              <a:rect l="l" t="t" r="r" b="b"/>
              <a:pathLst>
                <a:path w="427989" h="431164">
                  <a:moveTo>
                    <a:pt x="427705" y="0"/>
                  </a:moveTo>
                  <a:lnTo>
                    <a:pt x="0" y="430919"/>
                  </a:lnTo>
                  <a:lnTo>
                    <a:pt x="137725" y="430404"/>
                  </a:lnTo>
                  <a:lnTo>
                    <a:pt x="427705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2812" y="62097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4" h="535304">
                  <a:moveTo>
                    <a:pt x="267061" y="132466"/>
                  </a:moveTo>
                  <a:lnTo>
                    <a:pt x="267273" y="185808"/>
                  </a:lnTo>
                  <a:lnTo>
                    <a:pt x="267629" y="267414"/>
                  </a:lnTo>
                  <a:lnTo>
                    <a:pt x="267061" y="132466"/>
                  </a:lnTo>
                  <a:close/>
                </a:path>
                <a:path w="535304" h="535304">
                  <a:moveTo>
                    <a:pt x="266551" y="0"/>
                  </a:moveTo>
                  <a:lnTo>
                    <a:pt x="267052" y="130121"/>
                  </a:lnTo>
                  <a:lnTo>
                    <a:pt x="308606" y="102185"/>
                  </a:lnTo>
                  <a:lnTo>
                    <a:pt x="266551" y="0"/>
                  </a:lnTo>
                  <a:close/>
                </a:path>
                <a:path w="535304" h="535304">
                  <a:moveTo>
                    <a:pt x="535167" y="266590"/>
                  </a:moveTo>
                  <a:lnTo>
                    <a:pt x="405326" y="267072"/>
                  </a:lnTo>
                  <a:lnTo>
                    <a:pt x="433086" y="308584"/>
                  </a:lnTo>
                  <a:lnTo>
                    <a:pt x="535167" y="266590"/>
                  </a:lnTo>
                  <a:close/>
                </a:path>
                <a:path w="535304" h="535304">
                  <a:moveTo>
                    <a:pt x="268062" y="404837"/>
                  </a:moveTo>
                  <a:lnTo>
                    <a:pt x="226551" y="433086"/>
                  </a:lnTo>
                  <a:lnTo>
                    <a:pt x="268519" y="535167"/>
                  </a:lnTo>
                  <a:lnTo>
                    <a:pt x="268062" y="404837"/>
                  </a:lnTo>
                  <a:close/>
                </a:path>
                <a:path w="535304" h="535304">
                  <a:moveTo>
                    <a:pt x="102268" y="226514"/>
                  </a:moveTo>
                  <a:lnTo>
                    <a:pt x="0" y="268592"/>
                  </a:lnTo>
                  <a:lnTo>
                    <a:pt x="130221" y="268098"/>
                  </a:lnTo>
                  <a:lnTo>
                    <a:pt x="102268" y="226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605" y="6946535"/>
              <a:ext cx="3481285" cy="2529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5483" y="5510362"/>
              <a:ext cx="3922499" cy="21653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06908" y="5456069"/>
              <a:ext cx="75565" cy="2178050"/>
            </a:xfrm>
            <a:custGeom>
              <a:avLst/>
              <a:gdLst/>
              <a:ahLst/>
              <a:cxnLst/>
              <a:rect l="l" t="t" r="r" b="b"/>
              <a:pathLst>
                <a:path w="75564" h="2178050">
                  <a:moveTo>
                    <a:pt x="37635" y="0"/>
                  </a:moveTo>
                  <a:lnTo>
                    <a:pt x="22986" y="4286"/>
                  </a:lnTo>
                  <a:lnTo>
                    <a:pt x="11023" y="15976"/>
                  </a:lnTo>
                  <a:lnTo>
                    <a:pt x="2957" y="33313"/>
                  </a:lnTo>
                  <a:lnTo>
                    <a:pt x="0" y="54543"/>
                  </a:lnTo>
                  <a:lnTo>
                    <a:pt x="0" y="2123395"/>
                  </a:lnTo>
                  <a:lnTo>
                    <a:pt x="2957" y="2144625"/>
                  </a:lnTo>
                  <a:lnTo>
                    <a:pt x="11023" y="2161962"/>
                  </a:lnTo>
                  <a:lnTo>
                    <a:pt x="22986" y="2173652"/>
                  </a:lnTo>
                  <a:lnTo>
                    <a:pt x="37635" y="2177939"/>
                  </a:lnTo>
                  <a:lnTo>
                    <a:pt x="52283" y="2173652"/>
                  </a:lnTo>
                  <a:lnTo>
                    <a:pt x="64245" y="2161962"/>
                  </a:lnTo>
                  <a:lnTo>
                    <a:pt x="72311" y="2144625"/>
                  </a:lnTo>
                  <a:lnTo>
                    <a:pt x="75269" y="2123395"/>
                  </a:lnTo>
                  <a:lnTo>
                    <a:pt x="75269" y="54543"/>
                  </a:lnTo>
                  <a:lnTo>
                    <a:pt x="72311" y="33313"/>
                  </a:lnTo>
                  <a:lnTo>
                    <a:pt x="64245" y="15976"/>
                  </a:lnTo>
                  <a:lnTo>
                    <a:pt x="52283" y="4286"/>
                  </a:lnTo>
                  <a:lnTo>
                    <a:pt x="37635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211" y="1962457"/>
              <a:ext cx="8683092" cy="12063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641" y="1962457"/>
              <a:ext cx="8684663" cy="12063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6491" y="2725675"/>
              <a:ext cx="6450990" cy="5602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6490" y="2725675"/>
              <a:ext cx="6450990" cy="5602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4280" y="3541571"/>
              <a:ext cx="1454506" cy="2965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652"/>
              <a:ext cx="6124727" cy="5842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5294098" cy="58456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78662" y="0"/>
              <a:ext cx="2841625" cy="2743200"/>
            </a:xfrm>
            <a:custGeom>
              <a:avLst/>
              <a:gdLst/>
              <a:ahLst/>
              <a:cxnLst/>
              <a:rect l="l" t="t" r="r" b="b"/>
              <a:pathLst>
                <a:path w="2841625" h="2743200">
                  <a:moveTo>
                    <a:pt x="2841602" y="0"/>
                  </a:moveTo>
                  <a:lnTo>
                    <a:pt x="2722432" y="0"/>
                  </a:lnTo>
                  <a:lnTo>
                    <a:pt x="0" y="2742746"/>
                  </a:lnTo>
                  <a:lnTo>
                    <a:pt x="996191" y="2739063"/>
                  </a:lnTo>
                  <a:lnTo>
                    <a:pt x="2841602" y="0"/>
                  </a:lnTo>
                  <a:close/>
                </a:path>
              </a:pathLst>
            </a:custGeom>
            <a:solidFill>
              <a:srgbClr val="EB1A21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8"/>
            <a:ext cx="10692130" cy="8094345"/>
            <a:chOff x="-190" y="748"/>
            <a:chExt cx="10692130" cy="8094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9"/>
              <a:ext cx="10692000" cy="809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83160" y="3784954"/>
              <a:ext cx="4266565" cy="4253230"/>
            </a:xfrm>
            <a:custGeom>
              <a:avLst/>
              <a:gdLst/>
              <a:ahLst/>
              <a:cxnLst/>
              <a:rect l="l" t="t" r="r" b="b"/>
              <a:pathLst>
                <a:path w="4266565" h="4253230">
                  <a:moveTo>
                    <a:pt x="2132939" y="2119515"/>
                  </a:moveTo>
                  <a:lnTo>
                    <a:pt x="1452689" y="2122093"/>
                  </a:lnTo>
                  <a:lnTo>
                    <a:pt x="932573" y="2892450"/>
                  </a:lnTo>
                  <a:lnTo>
                    <a:pt x="912126" y="2862516"/>
                  </a:lnTo>
                  <a:lnTo>
                    <a:pt x="887526" y="2811716"/>
                  </a:lnTo>
                  <a:lnTo>
                    <a:pt x="864387" y="2773616"/>
                  </a:lnTo>
                  <a:lnTo>
                    <a:pt x="842759" y="2722816"/>
                  </a:lnTo>
                  <a:lnTo>
                    <a:pt x="822667" y="2684716"/>
                  </a:lnTo>
                  <a:lnTo>
                    <a:pt x="804138" y="2633916"/>
                  </a:lnTo>
                  <a:lnTo>
                    <a:pt x="787222" y="2583116"/>
                  </a:lnTo>
                  <a:lnTo>
                    <a:pt x="771944" y="2545016"/>
                  </a:lnTo>
                  <a:lnTo>
                    <a:pt x="758329" y="2494216"/>
                  </a:lnTo>
                  <a:lnTo>
                    <a:pt x="746429" y="2443416"/>
                  </a:lnTo>
                  <a:lnTo>
                    <a:pt x="736269" y="2392616"/>
                  </a:lnTo>
                  <a:lnTo>
                    <a:pt x="727875" y="2341816"/>
                  </a:lnTo>
                  <a:lnTo>
                    <a:pt x="721283" y="2291016"/>
                  </a:lnTo>
                  <a:lnTo>
                    <a:pt x="716546" y="2240216"/>
                  </a:lnTo>
                  <a:lnTo>
                    <a:pt x="713663" y="2189416"/>
                  </a:lnTo>
                  <a:lnTo>
                    <a:pt x="712698" y="2138616"/>
                  </a:lnTo>
                  <a:lnTo>
                    <a:pt x="713676" y="2087816"/>
                  </a:lnTo>
                  <a:lnTo>
                    <a:pt x="716572" y="2024316"/>
                  </a:lnTo>
                  <a:lnTo>
                    <a:pt x="721347" y="1973516"/>
                  </a:lnTo>
                  <a:lnTo>
                    <a:pt x="727989" y="1922716"/>
                  </a:lnTo>
                  <a:lnTo>
                    <a:pt x="736434" y="1871916"/>
                  </a:lnTo>
                  <a:lnTo>
                    <a:pt x="746671" y="1821116"/>
                  </a:lnTo>
                  <a:lnTo>
                    <a:pt x="758659" y="1770316"/>
                  </a:lnTo>
                  <a:lnTo>
                    <a:pt x="772375" y="1732216"/>
                  </a:lnTo>
                  <a:lnTo>
                    <a:pt x="787755" y="1681416"/>
                  </a:lnTo>
                  <a:lnTo>
                    <a:pt x="804799" y="1630616"/>
                  </a:lnTo>
                  <a:lnTo>
                    <a:pt x="823455" y="1579816"/>
                  </a:lnTo>
                  <a:lnTo>
                    <a:pt x="843686" y="1541716"/>
                  </a:lnTo>
                  <a:lnTo>
                    <a:pt x="865466" y="1490916"/>
                  </a:lnTo>
                  <a:lnTo>
                    <a:pt x="888758" y="1452816"/>
                  </a:lnTo>
                  <a:lnTo>
                    <a:pt x="913523" y="1402016"/>
                  </a:lnTo>
                  <a:lnTo>
                    <a:pt x="939736" y="1363916"/>
                  </a:lnTo>
                  <a:lnTo>
                    <a:pt x="642099" y="919416"/>
                  </a:lnTo>
                  <a:lnTo>
                    <a:pt x="611479" y="957516"/>
                  </a:lnTo>
                  <a:lnTo>
                    <a:pt x="581837" y="995616"/>
                  </a:lnTo>
                  <a:lnTo>
                    <a:pt x="553186" y="1046416"/>
                  </a:lnTo>
                  <a:lnTo>
                    <a:pt x="525538" y="1084516"/>
                  </a:lnTo>
                  <a:lnTo>
                    <a:pt x="498932" y="1122616"/>
                  </a:lnTo>
                  <a:lnTo>
                    <a:pt x="473367" y="1160716"/>
                  </a:lnTo>
                  <a:lnTo>
                    <a:pt x="448881" y="1211516"/>
                  </a:lnTo>
                  <a:lnTo>
                    <a:pt x="425475" y="1249616"/>
                  </a:lnTo>
                  <a:lnTo>
                    <a:pt x="403174" y="1300416"/>
                  </a:lnTo>
                  <a:lnTo>
                    <a:pt x="381990" y="1338516"/>
                  </a:lnTo>
                  <a:lnTo>
                    <a:pt x="361950" y="1389316"/>
                  </a:lnTo>
                  <a:lnTo>
                    <a:pt x="343077" y="1427416"/>
                  </a:lnTo>
                  <a:lnTo>
                    <a:pt x="325374" y="1478216"/>
                  </a:lnTo>
                  <a:lnTo>
                    <a:pt x="308864" y="1529016"/>
                  </a:lnTo>
                  <a:lnTo>
                    <a:pt x="293585" y="1579816"/>
                  </a:lnTo>
                  <a:lnTo>
                    <a:pt x="279527" y="1630616"/>
                  </a:lnTo>
                  <a:lnTo>
                    <a:pt x="266712" y="1668716"/>
                  </a:lnTo>
                  <a:lnTo>
                    <a:pt x="255181" y="1719516"/>
                  </a:lnTo>
                  <a:lnTo>
                    <a:pt x="244932" y="1770316"/>
                  </a:lnTo>
                  <a:lnTo>
                    <a:pt x="235991" y="1821116"/>
                  </a:lnTo>
                  <a:lnTo>
                    <a:pt x="228384" y="1871916"/>
                  </a:lnTo>
                  <a:lnTo>
                    <a:pt x="222110" y="1922716"/>
                  </a:lnTo>
                  <a:lnTo>
                    <a:pt x="217195" y="1973516"/>
                  </a:lnTo>
                  <a:lnTo>
                    <a:pt x="213664" y="2024316"/>
                  </a:lnTo>
                  <a:lnTo>
                    <a:pt x="211531" y="2087816"/>
                  </a:lnTo>
                  <a:lnTo>
                    <a:pt x="210820" y="2138616"/>
                  </a:lnTo>
                  <a:lnTo>
                    <a:pt x="211531" y="2189416"/>
                  </a:lnTo>
                  <a:lnTo>
                    <a:pt x="213626" y="2240216"/>
                  </a:lnTo>
                  <a:lnTo>
                    <a:pt x="217106" y="2291016"/>
                  </a:lnTo>
                  <a:lnTo>
                    <a:pt x="221945" y="2341816"/>
                  </a:lnTo>
                  <a:lnTo>
                    <a:pt x="228130" y="2392616"/>
                  </a:lnTo>
                  <a:lnTo>
                    <a:pt x="235648" y="2443416"/>
                  </a:lnTo>
                  <a:lnTo>
                    <a:pt x="244462" y="2494216"/>
                  </a:lnTo>
                  <a:lnTo>
                    <a:pt x="254571" y="2545016"/>
                  </a:lnTo>
                  <a:lnTo>
                    <a:pt x="265950" y="2595816"/>
                  </a:lnTo>
                  <a:lnTo>
                    <a:pt x="278574" y="2646616"/>
                  </a:lnTo>
                  <a:lnTo>
                    <a:pt x="292442" y="2684716"/>
                  </a:lnTo>
                  <a:lnTo>
                    <a:pt x="307530" y="2735516"/>
                  </a:lnTo>
                  <a:lnTo>
                    <a:pt x="323811" y="2786316"/>
                  </a:lnTo>
                  <a:lnTo>
                    <a:pt x="341274" y="2824416"/>
                  </a:lnTo>
                  <a:lnTo>
                    <a:pt x="359905" y="2875216"/>
                  </a:lnTo>
                  <a:lnTo>
                    <a:pt x="379666" y="2926016"/>
                  </a:lnTo>
                  <a:lnTo>
                    <a:pt x="400570" y="2964116"/>
                  </a:lnTo>
                  <a:lnTo>
                    <a:pt x="422579" y="3014916"/>
                  </a:lnTo>
                  <a:lnTo>
                    <a:pt x="445668" y="3053016"/>
                  </a:lnTo>
                  <a:lnTo>
                    <a:pt x="469849" y="3091116"/>
                  </a:lnTo>
                  <a:lnTo>
                    <a:pt x="495071" y="3141916"/>
                  </a:lnTo>
                  <a:lnTo>
                    <a:pt x="521335" y="3180016"/>
                  </a:lnTo>
                  <a:lnTo>
                    <a:pt x="548614" y="3218116"/>
                  </a:lnTo>
                  <a:lnTo>
                    <a:pt x="576897" y="3256216"/>
                  </a:lnTo>
                  <a:lnTo>
                    <a:pt x="606171" y="3294316"/>
                  </a:lnTo>
                  <a:lnTo>
                    <a:pt x="635927" y="3331832"/>
                  </a:lnTo>
                  <a:lnTo>
                    <a:pt x="13957" y="4253052"/>
                  </a:lnTo>
                  <a:lnTo>
                    <a:pt x="2132939" y="2119515"/>
                  </a:lnTo>
                  <a:close/>
                </a:path>
                <a:path w="4266565" h="4253230">
                  <a:moveTo>
                    <a:pt x="3325114" y="640016"/>
                  </a:moveTo>
                  <a:lnTo>
                    <a:pt x="3286849" y="614616"/>
                  </a:lnTo>
                  <a:lnTo>
                    <a:pt x="3247821" y="576516"/>
                  </a:lnTo>
                  <a:lnTo>
                    <a:pt x="3208045" y="551116"/>
                  </a:lnTo>
                  <a:lnTo>
                    <a:pt x="3167532" y="525716"/>
                  </a:lnTo>
                  <a:lnTo>
                    <a:pt x="3126295" y="500316"/>
                  </a:lnTo>
                  <a:lnTo>
                    <a:pt x="3041764" y="449516"/>
                  </a:lnTo>
                  <a:lnTo>
                    <a:pt x="2998495" y="424116"/>
                  </a:lnTo>
                  <a:lnTo>
                    <a:pt x="2954578" y="411416"/>
                  </a:lnTo>
                  <a:lnTo>
                    <a:pt x="2864878" y="360616"/>
                  </a:lnTo>
                  <a:lnTo>
                    <a:pt x="2772803" y="335216"/>
                  </a:lnTo>
                  <a:lnTo>
                    <a:pt x="2725928" y="309816"/>
                  </a:lnTo>
                  <a:lnTo>
                    <a:pt x="2483789" y="246316"/>
                  </a:lnTo>
                  <a:lnTo>
                    <a:pt x="2433942" y="246316"/>
                  </a:lnTo>
                  <a:lnTo>
                    <a:pt x="2383663" y="233616"/>
                  </a:lnTo>
                  <a:lnTo>
                    <a:pt x="2332952" y="233616"/>
                  </a:lnTo>
                  <a:lnTo>
                    <a:pt x="2281859" y="220916"/>
                  </a:lnTo>
                  <a:lnTo>
                    <a:pt x="1971154" y="220916"/>
                  </a:lnTo>
                  <a:lnTo>
                    <a:pt x="1920163" y="233616"/>
                  </a:lnTo>
                  <a:lnTo>
                    <a:pt x="1869567" y="233616"/>
                  </a:lnTo>
                  <a:lnTo>
                    <a:pt x="1819389" y="246316"/>
                  </a:lnTo>
                  <a:lnTo>
                    <a:pt x="1769630" y="246316"/>
                  </a:lnTo>
                  <a:lnTo>
                    <a:pt x="1527975" y="309816"/>
                  </a:lnTo>
                  <a:lnTo>
                    <a:pt x="1481175" y="335216"/>
                  </a:lnTo>
                  <a:lnTo>
                    <a:pt x="1389278" y="360616"/>
                  </a:lnTo>
                  <a:lnTo>
                    <a:pt x="1299730" y="411416"/>
                  </a:lnTo>
                  <a:lnTo>
                    <a:pt x="1255890" y="424116"/>
                  </a:lnTo>
                  <a:lnTo>
                    <a:pt x="1212684" y="449516"/>
                  </a:lnTo>
                  <a:lnTo>
                    <a:pt x="1128280" y="500316"/>
                  </a:lnTo>
                  <a:lnTo>
                    <a:pt x="1087107" y="525716"/>
                  </a:lnTo>
                  <a:lnTo>
                    <a:pt x="1046645" y="551116"/>
                  </a:lnTo>
                  <a:lnTo>
                    <a:pt x="1006919" y="576516"/>
                  </a:lnTo>
                  <a:lnTo>
                    <a:pt x="967930" y="614616"/>
                  </a:lnTo>
                  <a:lnTo>
                    <a:pt x="938758" y="634009"/>
                  </a:lnTo>
                  <a:lnTo>
                    <a:pt x="0" y="0"/>
                  </a:lnTo>
                  <a:lnTo>
                    <a:pt x="2132939" y="2119515"/>
                  </a:lnTo>
                  <a:lnTo>
                    <a:pt x="2132977" y="2119236"/>
                  </a:lnTo>
                  <a:lnTo>
                    <a:pt x="2130336" y="1438757"/>
                  </a:lnTo>
                  <a:lnTo>
                    <a:pt x="1383626" y="934466"/>
                  </a:lnTo>
                  <a:lnTo>
                    <a:pt x="1408277" y="919416"/>
                  </a:lnTo>
                  <a:lnTo>
                    <a:pt x="1450835" y="894016"/>
                  </a:lnTo>
                  <a:lnTo>
                    <a:pt x="1494282" y="868616"/>
                  </a:lnTo>
                  <a:lnTo>
                    <a:pt x="1538605" y="843216"/>
                  </a:lnTo>
                  <a:lnTo>
                    <a:pt x="1583753" y="830516"/>
                  </a:lnTo>
                  <a:lnTo>
                    <a:pt x="1629714" y="805116"/>
                  </a:lnTo>
                  <a:lnTo>
                    <a:pt x="1870430" y="741616"/>
                  </a:lnTo>
                  <a:lnTo>
                    <a:pt x="1920519" y="741616"/>
                  </a:lnTo>
                  <a:lnTo>
                    <a:pt x="1971192" y="728916"/>
                  </a:lnTo>
                  <a:lnTo>
                    <a:pt x="2022411" y="728916"/>
                  </a:lnTo>
                  <a:lnTo>
                    <a:pt x="2074138" y="716216"/>
                  </a:lnTo>
                  <a:lnTo>
                    <a:pt x="2178189" y="716216"/>
                  </a:lnTo>
                  <a:lnTo>
                    <a:pt x="2229561" y="728916"/>
                  </a:lnTo>
                  <a:lnTo>
                    <a:pt x="2280437" y="728916"/>
                  </a:lnTo>
                  <a:lnTo>
                    <a:pt x="2330780" y="741616"/>
                  </a:lnTo>
                  <a:lnTo>
                    <a:pt x="2380551" y="741616"/>
                  </a:lnTo>
                  <a:lnTo>
                    <a:pt x="2619806" y="805116"/>
                  </a:lnTo>
                  <a:lnTo>
                    <a:pt x="2665514" y="830516"/>
                  </a:lnTo>
                  <a:lnTo>
                    <a:pt x="2710421" y="843216"/>
                  </a:lnTo>
                  <a:lnTo>
                    <a:pt x="2754515" y="868616"/>
                  </a:lnTo>
                  <a:lnTo>
                    <a:pt x="2797759" y="894016"/>
                  </a:lnTo>
                  <a:lnTo>
                    <a:pt x="2840101" y="919416"/>
                  </a:lnTo>
                  <a:lnTo>
                    <a:pt x="2881541" y="944816"/>
                  </a:lnTo>
                  <a:lnTo>
                    <a:pt x="3214217" y="716216"/>
                  </a:lnTo>
                  <a:lnTo>
                    <a:pt x="3325114" y="640016"/>
                  </a:lnTo>
                  <a:close/>
                </a:path>
                <a:path w="4266565" h="4253230">
                  <a:moveTo>
                    <a:pt x="4041864" y="2138616"/>
                  </a:moveTo>
                  <a:lnTo>
                    <a:pt x="4041152" y="2087816"/>
                  </a:lnTo>
                  <a:lnTo>
                    <a:pt x="4039044" y="2024316"/>
                  </a:lnTo>
                  <a:lnTo>
                    <a:pt x="4035552" y="1973516"/>
                  </a:lnTo>
                  <a:lnTo>
                    <a:pt x="4030700" y="1922716"/>
                  </a:lnTo>
                  <a:lnTo>
                    <a:pt x="4024490" y="1871916"/>
                  </a:lnTo>
                  <a:lnTo>
                    <a:pt x="4016959" y="1821116"/>
                  </a:lnTo>
                  <a:lnTo>
                    <a:pt x="4008107" y="1770316"/>
                  </a:lnTo>
                  <a:lnTo>
                    <a:pt x="3997972" y="1719516"/>
                  </a:lnTo>
                  <a:lnTo>
                    <a:pt x="3986555" y="1681416"/>
                  </a:lnTo>
                  <a:lnTo>
                    <a:pt x="3973880" y="1630616"/>
                  </a:lnTo>
                  <a:lnTo>
                    <a:pt x="3959974" y="1579816"/>
                  </a:lnTo>
                  <a:lnTo>
                    <a:pt x="3944836" y="1529016"/>
                  </a:lnTo>
                  <a:lnTo>
                    <a:pt x="3928503" y="1478216"/>
                  </a:lnTo>
                  <a:lnTo>
                    <a:pt x="3910977" y="1440116"/>
                  </a:lnTo>
                  <a:lnTo>
                    <a:pt x="3892296" y="1389316"/>
                  </a:lnTo>
                  <a:lnTo>
                    <a:pt x="3872458" y="1351216"/>
                  </a:lnTo>
                  <a:lnTo>
                    <a:pt x="3851491" y="1300416"/>
                  </a:lnTo>
                  <a:lnTo>
                    <a:pt x="3829418" y="1262316"/>
                  </a:lnTo>
                  <a:lnTo>
                    <a:pt x="3806240" y="1211516"/>
                  </a:lnTo>
                  <a:lnTo>
                    <a:pt x="3781983" y="1173416"/>
                  </a:lnTo>
                  <a:lnTo>
                    <a:pt x="3756685" y="1122616"/>
                  </a:lnTo>
                  <a:lnTo>
                    <a:pt x="3730333" y="1084516"/>
                  </a:lnTo>
                  <a:lnTo>
                    <a:pt x="3702964" y="1046416"/>
                  </a:lnTo>
                  <a:lnTo>
                    <a:pt x="3674592" y="1008316"/>
                  </a:lnTo>
                  <a:lnTo>
                    <a:pt x="3645230" y="970216"/>
                  </a:lnTo>
                  <a:lnTo>
                    <a:pt x="3614902" y="932116"/>
                  </a:lnTo>
                  <a:lnTo>
                    <a:pt x="3583635" y="894016"/>
                  </a:lnTo>
                  <a:lnTo>
                    <a:pt x="3551428" y="855916"/>
                  </a:lnTo>
                  <a:lnTo>
                    <a:pt x="3518306" y="817816"/>
                  </a:lnTo>
                  <a:lnTo>
                    <a:pt x="3484283" y="779716"/>
                  </a:lnTo>
                  <a:lnTo>
                    <a:pt x="3128302" y="1135316"/>
                  </a:lnTo>
                  <a:lnTo>
                    <a:pt x="3162389" y="1173416"/>
                  </a:lnTo>
                  <a:lnTo>
                    <a:pt x="3195231" y="1211516"/>
                  </a:lnTo>
                  <a:lnTo>
                    <a:pt x="3226803" y="1249616"/>
                  </a:lnTo>
                  <a:lnTo>
                    <a:pt x="3257080" y="1287716"/>
                  </a:lnTo>
                  <a:lnTo>
                    <a:pt x="3286010" y="1325816"/>
                  </a:lnTo>
                  <a:lnTo>
                    <a:pt x="3313557" y="1363916"/>
                  </a:lnTo>
                  <a:lnTo>
                    <a:pt x="3339706" y="1414716"/>
                  </a:lnTo>
                  <a:lnTo>
                    <a:pt x="3364420" y="1452816"/>
                  </a:lnTo>
                  <a:lnTo>
                    <a:pt x="3387648" y="1490916"/>
                  </a:lnTo>
                  <a:lnTo>
                    <a:pt x="3409365" y="1541716"/>
                  </a:lnTo>
                  <a:lnTo>
                    <a:pt x="3429546" y="1579816"/>
                  </a:lnTo>
                  <a:lnTo>
                    <a:pt x="3448151" y="1630616"/>
                  </a:lnTo>
                  <a:lnTo>
                    <a:pt x="3465144" y="1681416"/>
                  </a:lnTo>
                  <a:lnTo>
                    <a:pt x="3480485" y="1732216"/>
                  </a:lnTo>
                  <a:lnTo>
                    <a:pt x="3494151" y="1770316"/>
                  </a:lnTo>
                  <a:lnTo>
                    <a:pt x="3506114" y="1821116"/>
                  </a:lnTo>
                  <a:lnTo>
                    <a:pt x="3516312" y="1871916"/>
                  </a:lnTo>
                  <a:lnTo>
                    <a:pt x="3524745" y="1922716"/>
                  </a:lnTo>
                  <a:lnTo>
                    <a:pt x="3531362" y="1973516"/>
                  </a:lnTo>
                  <a:lnTo>
                    <a:pt x="3536124" y="2024316"/>
                  </a:lnTo>
                  <a:lnTo>
                    <a:pt x="3539007" y="2087816"/>
                  </a:lnTo>
                  <a:lnTo>
                    <a:pt x="3539985" y="2138616"/>
                  </a:lnTo>
                  <a:lnTo>
                    <a:pt x="3539071" y="2189416"/>
                  </a:lnTo>
                  <a:lnTo>
                    <a:pt x="3536340" y="2240216"/>
                  </a:lnTo>
                  <a:lnTo>
                    <a:pt x="3531832" y="2291016"/>
                  </a:lnTo>
                  <a:lnTo>
                    <a:pt x="3525583" y="2341816"/>
                  </a:lnTo>
                  <a:lnTo>
                    <a:pt x="3517620" y="2379916"/>
                  </a:lnTo>
                  <a:lnTo>
                    <a:pt x="3507968" y="2430716"/>
                  </a:lnTo>
                  <a:lnTo>
                    <a:pt x="3496665" y="2481516"/>
                  </a:lnTo>
                  <a:lnTo>
                    <a:pt x="3483737" y="2532316"/>
                  </a:lnTo>
                  <a:lnTo>
                    <a:pt x="3469208" y="2583116"/>
                  </a:lnTo>
                  <a:lnTo>
                    <a:pt x="3453130" y="2621216"/>
                  </a:lnTo>
                  <a:lnTo>
                    <a:pt x="3435527" y="2672016"/>
                  </a:lnTo>
                  <a:lnTo>
                    <a:pt x="3416427" y="2710116"/>
                  </a:lnTo>
                  <a:lnTo>
                    <a:pt x="3395853" y="2760916"/>
                  </a:lnTo>
                  <a:lnTo>
                    <a:pt x="3373844" y="2799016"/>
                  </a:lnTo>
                  <a:lnTo>
                    <a:pt x="3350437" y="2837116"/>
                  </a:lnTo>
                  <a:lnTo>
                    <a:pt x="3325647" y="2887916"/>
                  </a:lnTo>
                  <a:lnTo>
                    <a:pt x="3624948" y="3332416"/>
                  </a:lnTo>
                  <a:lnTo>
                    <a:pt x="3654590" y="3294316"/>
                  </a:lnTo>
                  <a:lnTo>
                    <a:pt x="3683279" y="3256216"/>
                  </a:lnTo>
                  <a:lnTo>
                    <a:pt x="3710990" y="3205416"/>
                  </a:lnTo>
                  <a:lnTo>
                    <a:pt x="3737737" y="3167316"/>
                  </a:lnTo>
                  <a:lnTo>
                    <a:pt x="3763480" y="3129216"/>
                  </a:lnTo>
                  <a:lnTo>
                    <a:pt x="3788194" y="3091116"/>
                  </a:lnTo>
                  <a:lnTo>
                    <a:pt x="3811879" y="3040316"/>
                  </a:lnTo>
                  <a:lnTo>
                    <a:pt x="3834511" y="3002216"/>
                  </a:lnTo>
                  <a:lnTo>
                    <a:pt x="3856063" y="2964116"/>
                  </a:lnTo>
                  <a:lnTo>
                    <a:pt x="3876535" y="2913316"/>
                  </a:lnTo>
                  <a:lnTo>
                    <a:pt x="3895902" y="2875216"/>
                  </a:lnTo>
                  <a:lnTo>
                    <a:pt x="3914152" y="2824416"/>
                  </a:lnTo>
                  <a:lnTo>
                    <a:pt x="3931247" y="2773616"/>
                  </a:lnTo>
                  <a:lnTo>
                    <a:pt x="3947198" y="2735516"/>
                  </a:lnTo>
                  <a:lnTo>
                    <a:pt x="3961968" y="2684716"/>
                  </a:lnTo>
                  <a:lnTo>
                    <a:pt x="3975544" y="2633916"/>
                  </a:lnTo>
                  <a:lnTo>
                    <a:pt x="3987914" y="2583116"/>
                  </a:lnTo>
                  <a:lnTo>
                    <a:pt x="3999052" y="2545016"/>
                  </a:lnTo>
                  <a:lnTo>
                    <a:pt x="4008945" y="2494216"/>
                  </a:lnTo>
                  <a:lnTo>
                    <a:pt x="4017568" y="2443416"/>
                  </a:lnTo>
                  <a:lnTo>
                    <a:pt x="4024922" y="2392616"/>
                  </a:lnTo>
                  <a:lnTo>
                    <a:pt x="4030980" y="2341816"/>
                  </a:lnTo>
                  <a:lnTo>
                    <a:pt x="4035717" y="2291016"/>
                  </a:lnTo>
                  <a:lnTo>
                    <a:pt x="4039120" y="2240216"/>
                  </a:lnTo>
                  <a:lnTo>
                    <a:pt x="4041178" y="2189416"/>
                  </a:lnTo>
                  <a:lnTo>
                    <a:pt x="4041864" y="2138616"/>
                  </a:lnTo>
                  <a:close/>
                </a:path>
                <a:path w="4266565" h="4253230">
                  <a:moveTo>
                    <a:pt x="4266387" y="4238688"/>
                  </a:moveTo>
                  <a:lnTo>
                    <a:pt x="2132977" y="2119592"/>
                  </a:lnTo>
                  <a:lnTo>
                    <a:pt x="2135340" y="2799308"/>
                  </a:lnTo>
                  <a:lnTo>
                    <a:pt x="2898483" y="3314776"/>
                  </a:lnTo>
                  <a:lnTo>
                    <a:pt x="2870644" y="3332416"/>
                  </a:lnTo>
                  <a:lnTo>
                    <a:pt x="2829661" y="3357816"/>
                  </a:lnTo>
                  <a:lnTo>
                    <a:pt x="2787802" y="3383216"/>
                  </a:lnTo>
                  <a:lnTo>
                    <a:pt x="2745092" y="3408616"/>
                  </a:lnTo>
                  <a:lnTo>
                    <a:pt x="2701556" y="3421316"/>
                  </a:lnTo>
                  <a:lnTo>
                    <a:pt x="2657233" y="3446716"/>
                  </a:lnTo>
                  <a:lnTo>
                    <a:pt x="2566352" y="3472116"/>
                  </a:lnTo>
                  <a:lnTo>
                    <a:pt x="2519845" y="3497516"/>
                  </a:lnTo>
                  <a:lnTo>
                    <a:pt x="2472677" y="3510216"/>
                  </a:lnTo>
                  <a:lnTo>
                    <a:pt x="2424861" y="3510216"/>
                  </a:lnTo>
                  <a:lnTo>
                    <a:pt x="2327465" y="3535616"/>
                  </a:lnTo>
                  <a:lnTo>
                    <a:pt x="2277922" y="3535616"/>
                  </a:lnTo>
                  <a:lnTo>
                    <a:pt x="2227872" y="3548316"/>
                  </a:lnTo>
                  <a:lnTo>
                    <a:pt x="2022170" y="3548316"/>
                  </a:lnTo>
                  <a:lnTo>
                    <a:pt x="1970836" y="3535616"/>
                  </a:lnTo>
                  <a:lnTo>
                    <a:pt x="1920049" y="3535616"/>
                  </a:lnTo>
                  <a:lnTo>
                    <a:pt x="1675434" y="3472116"/>
                  </a:lnTo>
                  <a:lnTo>
                    <a:pt x="1628609" y="3459416"/>
                  </a:lnTo>
                  <a:lnTo>
                    <a:pt x="1582559" y="3434016"/>
                  </a:lnTo>
                  <a:lnTo>
                    <a:pt x="1537309" y="3421316"/>
                  </a:lnTo>
                  <a:lnTo>
                    <a:pt x="1492910" y="3395916"/>
                  </a:lnTo>
                  <a:lnTo>
                    <a:pt x="1449387" y="3370516"/>
                  </a:lnTo>
                  <a:lnTo>
                    <a:pt x="1406766" y="3357816"/>
                  </a:lnTo>
                  <a:lnTo>
                    <a:pt x="1365084" y="3319716"/>
                  </a:lnTo>
                  <a:lnTo>
                    <a:pt x="922147" y="3624516"/>
                  </a:lnTo>
                  <a:lnTo>
                    <a:pt x="960513" y="3649916"/>
                  </a:lnTo>
                  <a:lnTo>
                    <a:pt x="999642" y="3688016"/>
                  </a:lnTo>
                  <a:lnTo>
                    <a:pt x="1039545" y="3713416"/>
                  </a:lnTo>
                  <a:lnTo>
                    <a:pt x="1080198" y="3738816"/>
                  </a:lnTo>
                  <a:lnTo>
                    <a:pt x="1121562" y="3764216"/>
                  </a:lnTo>
                  <a:lnTo>
                    <a:pt x="1206411" y="3815016"/>
                  </a:lnTo>
                  <a:lnTo>
                    <a:pt x="1293952" y="3865816"/>
                  </a:lnTo>
                  <a:lnTo>
                    <a:pt x="1338681" y="3878516"/>
                  </a:lnTo>
                  <a:lnTo>
                    <a:pt x="1384033" y="3903916"/>
                  </a:lnTo>
                  <a:lnTo>
                    <a:pt x="1429994" y="3916616"/>
                  </a:lnTo>
                  <a:lnTo>
                    <a:pt x="1476527" y="3942016"/>
                  </a:lnTo>
                  <a:lnTo>
                    <a:pt x="1817077" y="4030916"/>
                  </a:lnTo>
                  <a:lnTo>
                    <a:pt x="1867623" y="4030916"/>
                  </a:lnTo>
                  <a:lnTo>
                    <a:pt x="1918601" y="4043616"/>
                  </a:lnTo>
                  <a:lnTo>
                    <a:pt x="2335695" y="4043616"/>
                  </a:lnTo>
                  <a:lnTo>
                    <a:pt x="2387054" y="4030916"/>
                  </a:lnTo>
                  <a:lnTo>
                    <a:pt x="2437981" y="4030916"/>
                  </a:lnTo>
                  <a:lnTo>
                    <a:pt x="2733535" y="3954716"/>
                  </a:lnTo>
                  <a:lnTo>
                    <a:pt x="2780957" y="3929316"/>
                  </a:lnTo>
                  <a:lnTo>
                    <a:pt x="2874048" y="3903916"/>
                  </a:lnTo>
                  <a:lnTo>
                    <a:pt x="2964688" y="3853116"/>
                  </a:lnTo>
                  <a:lnTo>
                    <a:pt x="3009049" y="3840416"/>
                  </a:lnTo>
                  <a:lnTo>
                    <a:pt x="3095739" y="3789616"/>
                  </a:lnTo>
                  <a:lnTo>
                    <a:pt x="3138030" y="3764216"/>
                  </a:lnTo>
                  <a:lnTo>
                    <a:pt x="3179610" y="3738816"/>
                  </a:lnTo>
                  <a:lnTo>
                    <a:pt x="3220440" y="3700716"/>
                  </a:lnTo>
                  <a:lnTo>
                    <a:pt x="3260509" y="3675316"/>
                  </a:lnTo>
                  <a:lnTo>
                    <a:pt x="3299815" y="3649916"/>
                  </a:lnTo>
                  <a:lnTo>
                    <a:pt x="3338296" y="3611829"/>
                  </a:lnTo>
                  <a:lnTo>
                    <a:pt x="4266387" y="4238688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16217" y="3770355"/>
              <a:ext cx="2118360" cy="2134235"/>
            </a:xfrm>
            <a:custGeom>
              <a:avLst/>
              <a:gdLst/>
              <a:ahLst/>
              <a:cxnLst/>
              <a:rect l="l" t="t" r="r" b="b"/>
              <a:pathLst>
                <a:path w="2118359" h="2134235">
                  <a:moveTo>
                    <a:pt x="2118246" y="0"/>
                  </a:moveTo>
                  <a:lnTo>
                    <a:pt x="0" y="2134156"/>
                  </a:lnTo>
                  <a:lnTo>
                    <a:pt x="682106" y="2131603"/>
                  </a:lnTo>
                  <a:lnTo>
                    <a:pt x="2118246" y="0"/>
                  </a:lnTo>
                  <a:close/>
                </a:path>
              </a:pathLst>
            </a:custGeom>
            <a:solidFill>
              <a:srgbClr val="FEE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0906" y="4579272"/>
              <a:ext cx="2650490" cy="2650490"/>
            </a:xfrm>
            <a:custGeom>
              <a:avLst/>
              <a:gdLst/>
              <a:ahLst/>
              <a:cxnLst/>
              <a:rect l="l" t="t" r="r" b="b"/>
              <a:pathLst>
                <a:path w="2650490" h="2650490">
                  <a:moveTo>
                    <a:pt x="1322652" y="657567"/>
                  </a:moveTo>
                  <a:lnTo>
                    <a:pt x="1324946" y="1218652"/>
                  </a:lnTo>
                  <a:lnTo>
                    <a:pt x="1325468" y="1324387"/>
                  </a:lnTo>
                  <a:lnTo>
                    <a:pt x="1322652" y="657567"/>
                  </a:lnTo>
                  <a:close/>
                </a:path>
                <a:path w="2650490" h="2650490">
                  <a:moveTo>
                    <a:pt x="1320105" y="0"/>
                  </a:moveTo>
                  <a:lnTo>
                    <a:pt x="1322601" y="644425"/>
                  </a:lnTo>
                  <a:lnTo>
                    <a:pt x="1528387" y="506069"/>
                  </a:lnTo>
                  <a:lnTo>
                    <a:pt x="1320105" y="0"/>
                  </a:lnTo>
                  <a:close/>
                </a:path>
                <a:path w="2650490" h="2650490">
                  <a:moveTo>
                    <a:pt x="2650460" y="1320297"/>
                  </a:moveTo>
                  <a:lnTo>
                    <a:pt x="2007417" y="1322687"/>
                  </a:lnTo>
                  <a:lnTo>
                    <a:pt x="2144890" y="1528286"/>
                  </a:lnTo>
                  <a:lnTo>
                    <a:pt x="2650460" y="1320297"/>
                  </a:lnTo>
                  <a:close/>
                </a:path>
                <a:path w="2650490" h="2650490">
                  <a:moveTo>
                    <a:pt x="1327597" y="2004984"/>
                  </a:moveTo>
                  <a:lnTo>
                    <a:pt x="1122011" y="2144876"/>
                  </a:lnTo>
                  <a:lnTo>
                    <a:pt x="1329869" y="2650445"/>
                  </a:lnTo>
                  <a:lnTo>
                    <a:pt x="1327597" y="2004984"/>
                  </a:lnTo>
                  <a:close/>
                </a:path>
                <a:path w="2650490" h="2650490">
                  <a:moveTo>
                    <a:pt x="506498" y="1121821"/>
                  </a:moveTo>
                  <a:lnTo>
                    <a:pt x="0" y="1330222"/>
                  </a:lnTo>
                  <a:lnTo>
                    <a:pt x="644946" y="1327773"/>
                  </a:lnTo>
                  <a:lnTo>
                    <a:pt x="506498" y="1121821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027" y="2995204"/>
              <a:ext cx="1819910" cy="3556635"/>
            </a:xfrm>
            <a:custGeom>
              <a:avLst/>
              <a:gdLst/>
              <a:ahLst/>
              <a:cxnLst/>
              <a:rect l="l" t="t" r="r" b="b"/>
              <a:pathLst>
                <a:path w="1819910" h="3556634">
                  <a:moveTo>
                    <a:pt x="1530502" y="3632"/>
                  </a:moveTo>
                  <a:lnTo>
                    <a:pt x="1526235" y="0"/>
                  </a:lnTo>
                  <a:lnTo>
                    <a:pt x="4267" y="0"/>
                  </a:lnTo>
                  <a:lnTo>
                    <a:pt x="0" y="3632"/>
                  </a:lnTo>
                  <a:lnTo>
                    <a:pt x="0" y="12573"/>
                  </a:lnTo>
                  <a:lnTo>
                    <a:pt x="4267" y="16192"/>
                  </a:lnTo>
                  <a:lnTo>
                    <a:pt x="9525" y="16192"/>
                  </a:lnTo>
                  <a:lnTo>
                    <a:pt x="1526235" y="16192"/>
                  </a:lnTo>
                  <a:lnTo>
                    <a:pt x="1530502" y="12573"/>
                  </a:lnTo>
                  <a:lnTo>
                    <a:pt x="1530502" y="3632"/>
                  </a:lnTo>
                  <a:close/>
                </a:path>
                <a:path w="1819910" h="3556634">
                  <a:moveTo>
                    <a:pt x="1819821" y="3543630"/>
                  </a:moveTo>
                  <a:lnTo>
                    <a:pt x="1815528" y="3539985"/>
                  </a:lnTo>
                  <a:lnTo>
                    <a:pt x="17856" y="3539985"/>
                  </a:lnTo>
                  <a:lnTo>
                    <a:pt x="13563" y="3543630"/>
                  </a:lnTo>
                  <a:lnTo>
                    <a:pt x="13563" y="3552621"/>
                  </a:lnTo>
                  <a:lnTo>
                    <a:pt x="17856" y="3556266"/>
                  </a:lnTo>
                  <a:lnTo>
                    <a:pt x="23139" y="3556266"/>
                  </a:lnTo>
                  <a:lnTo>
                    <a:pt x="1815528" y="3556266"/>
                  </a:lnTo>
                  <a:lnTo>
                    <a:pt x="1819821" y="3552621"/>
                  </a:lnTo>
                  <a:lnTo>
                    <a:pt x="1819821" y="354363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" y="748"/>
              <a:ext cx="10692000" cy="1178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118" y="523778"/>
              <a:ext cx="3710635" cy="4256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919" y="1555146"/>
              <a:ext cx="9603821" cy="618397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8403" y="1825496"/>
              <a:ext cx="1530985" cy="5798820"/>
            </a:xfrm>
            <a:custGeom>
              <a:avLst/>
              <a:gdLst/>
              <a:ahLst/>
              <a:cxnLst/>
              <a:rect l="l" t="t" r="r" b="b"/>
              <a:pathLst>
                <a:path w="1530985" h="5798820">
                  <a:moveTo>
                    <a:pt x="97815" y="5760034"/>
                  </a:moveTo>
                  <a:lnTo>
                    <a:pt x="94780" y="5745061"/>
                  </a:lnTo>
                  <a:lnTo>
                    <a:pt x="86525" y="5732881"/>
                  </a:lnTo>
                  <a:lnTo>
                    <a:pt x="74333" y="5724715"/>
                  </a:lnTo>
                  <a:lnTo>
                    <a:pt x="59499" y="5721718"/>
                  </a:lnTo>
                  <a:lnTo>
                    <a:pt x="44462" y="5724715"/>
                  </a:lnTo>
                  <a:lnTo>
                    <a:pt x="32169" y="5732881"/>
                  </a:lnTo>
                  <a:lnTo>
                    <a:pt x="23888" y="5745061"/>
                  </a:lnTo>
                  <a:lnTo>
                    <a:pt x="20840" y="5760034"/>
                  </a:lnTo>
                  <a:lnTo>
                    <a:pt x="23888" y="5774931"/>
                  </a:lnTo>
                  <a:lnTo>
                    <a:pt x="32169" y="5787237"/>
                  </a:lnTo>
                  <a:lnTo>
                    <a:pt x="44462" y="5795594"/>
                  </a:lnTo>
                  <a:lnTo>
                    <a:pt x="59499" y="5798680"/>
                  </a:lnTo>
                  <a:lnTo>
                    <a:pt x="74333" y="5795594"/>
                  </a:lnTo>
                  <a:lnTo>
                    <a:pt x="86525" y="5787237"/>
                  </a:lnTo>
                  <a:lnTo>
                    <a:pt x="94780" y="5774931"/>
                  </a:lnTo>
                  <a:lnTo>
                    <a:pt x="97815" y="5760034"/>
                  </a:lnTo>
                  <a:close/>
                </a:path>
                <a:path w="1530985" h="5798820">
                  <a:moveTo>
                    <a:pt x="97815" y="5367655"/>
                  </a:moveTo>
                  <a:lnTo>
                    <a:pt x="94780" y="5352669"/>
                  </a:lnTo>
                  <a:lnTo>
                    <a:pt x="86525" y="5340502"/>
                  </a:lnTo>
                  <a:lnTo>
                    <a:pt x="74333" y="5332323"/>
                  </a:lnTo>
                  <a:lnTo>
                    <a:pt x="59499" y="5329339"/>
                  </a:lnTo>
                  <a:lnTo>
                    <a:pt x="44462" y="5332323"/>
                  </a:lnTo>
                  <a:lnTo>
                    <a:pt x="32169" y="5340502"/>
                  </a:lnTo>
                  <a:lnTo>
                    <a:pt x="23888" y="5352669"/>
                  </a:lnTo>
                  <a:lnTo>
                    <a:pt x="20840" y="5367655"/>
                  </a:lnTo>
                  <a:lnTo>
                    <a:pt x="23888" y="5382552"/>
                  </a:lnTo>
                  <a:lnTo>
                    <a:pt x="32169" y="5394845"/>
                  </a:lnTo>
                  <a:lnTo>
                    <a:pt x="44462" y="5403215"/>
                  </a:lnTo>
                  <a:lnTo>
                    <a:pt x="59499" y="5406301"/>
                  </a:lnTo>
                  <a:lnTo>
                    <a:pt x="74333" y="5403215"/>
                  </a:lnTo>
                  <a:lnTo>
                    <a:pt x="86525" y="5394845"/>
                  </a:lnTo>
                  <a:lnTo>
                    <a:pt x="94780" y="5382552"/>
                  </a:lnTo>
                  <a:lnTo>
                    <a:pt x="97815" y="5367655"/>
                  </a:lnTo>
                  <a:close/>
                </a:path>
                <a:path w="1530985" h="5798820">
                  <a:moveTo>
                    <a:pt x="97815" y="4975263"/>
                  </a:moveTo>
                  <a:lnTo>
                    <a:pt x="94780" y="4960290"/>
                  </a:lnTo>
                  <a:lnTo>
                    <a:pt x="86525" y="4948110"/>
                  </a:lnTo>
                  <a:lnTo>
                    <a:pt x="74333" y="4939944"/>
                  </a:lnTo>
                  <a:lnTo>
                    <a:pt x="59499" y="4936947"/>
                  </a:lnTo>
                  <a:lnTo>
                    <a:pt x="44462" y="4939944"/>
                  </a:lnTo>
                  <a:lnTo>
                    <a:pt x="32169" y="4948110"/>
                  </a:lnTo>
                  <a:lnTo>
                    <a:pt x="23888" y="4960290"/>
                  </a:lnTo>
                  <a:lnTo>
                    <a:pt x="20840" y="4975263"/>
                  </a:lnTo>
                  <a:lnTo>
                    <a:pt x="23888" y="4990160"/>
                  </a:lnTo>
                  <a:lnTo>
                    <a:pt x="32169" y="5002466"/>
                  </a:lnTo>
                  <a:lnTo>
                    <a:pt x="44462" y="5010823"/>
                  </a:lnTo>
                  <a:lnTo>
                    <a:pt x="59499" y="5013909"/>
                  </a:lnTo>
                  <a:lnTo>
                    <a:pt x="74333" y="5010823"/>
                  </a:lnTo>
                  <a:lnTo>
                    <a:pt x="86525" y="5002466"/>
                  </a:lnTo>
                  <a:lnTo>
                    <a:pt x="94780" y="4990160"/>
                  </a:lnTo>
                  <a:lnTo>
                    <a:pt x="97815" y="4975263"/>
                  </a:lnTo>
                  <a:close/>
                </a:path>
                <a:path w="1530985" h="5798820">
                  <a:moveTo>
                    <a:pt x="97815" y="3798112"/>
                  </a:moveTo>
                  <a:lnTo>
                    <a:pt x="94780" y="3783126"/>
                  </a:lnTo>
                  <a:lnTo>
                    <a:pt x="86525" y="3770960"/>
                  </a:lnTo>
                  <a:lnTo>
                    <a:pt x="74333" y="3762781"/>
                  </a:lnTo>
                  <a:lnTo>
                    <a:pt x="59499" y="3759797"/>
                  </a:lnTo>
                  <a:lnTo>
                    <a:pt x="44462" y="3762781"/>
                  </a:lnTo>
                  <a:lnTo>
                    <a:pt x="32169" y="3770960"/>
                  </a:lnTo>
                  <a:lnTo>
                    <a:pt x="23888" y="3783126"/>
                  </a:lnTo>
                  <a:lnTo>
                    <a:pt x="20840" y="3798112"/>
                  </a:lnTo>
                  <a:lnTo>
                    <a:pt x="23888" y="3813010"/>
                  </a:lnTo>
                  <a:lnTo>
                    <a:pt x="32169" y="3825303"/>
                  </a:lnTo>
                  <a:lnTo>
                    <a:pt x="44462" y="3833672"/>
                  </a:lnTo>
                  <a:lnTo>
                    <a:pt x="59499" y="3836759"/>
                  </a:lnTo>
                  <a:lnTo>
                    <a:pt x="74333" y="3833672"/>
                  </a:lnTo>
                  <a:lnTo>
                    <a:pt x="86525" y="3825303"/>
                  </a:lnTo>
                  <a:lnTo>
                    <a:pt x="94780" y="3813010"/>
                  </a:lnTo>
                  <a:lnTo>
                    <a:pt x="97815" y="3798112"/>
                  </a:lnTo>
                  <a:close/>
                </a:path>
                <a:path w="1530985" h="5798820">
                  <a:moveTo>
                    <a:pt x="97815" y="3405721"/>
                  </a:moveTo>
                  <a:lnTo>
                    <a:pt x="94780" y="3390747"/>
                  </a:lnTo>
                  <a:lnTo>
                    <a:pt x="86525" y="3378568"/>
                  </a:lnTo>
                  <a:lnTo>
                    <a:pt x="74333" y="3370402"/>
                  </a:lnTo>
                  <a:lnTo>
                    <a:pt x="59499" y="3367405"/>
                  </a:lnTo>
                  <a:lnTo>
                    <a:pt x="44462" y="3370402"/>
                  </a:lnTo>
                  <a:lnTo>
                    <a:pt x="32169" y="3378568"/>
                  </a:lnTo>
                  <a:lnTo>
                    <a:pt x="23888" y="3390747"/>
                  </a:lnTo>
                  <a:lnTo>
                    <a:pt x="20840" y="3405721"/>
                  </a:lnTo>
                  <a:lnTo>
                    <a:pt x="23888" y="3420618"/>
                  </a:lnTo>
                  <a:lnTo>
                    <a:pt x="32169" y="3432924"/>
                  </a:lnTo>
                  <a:lnTo>
                    <a:pt x="44462" y="3441281"/>
                  </a:lnTo>
                  <a:lnTo>
                    <a:pt x="59499" y="3444367"/>
                  </a:lnTo>
                  <a:lnTo>
                    <a:pt x="74333" y="3441281"/>
                  </a:lnTo>
                  <a:lnTo>
                    <a:pt x="86525" y="3432924"/>
                  </a:lnTo>
                  <a:lnTo>
                    <a:pt x="94780" y="3420618"/>
                  </a:lnTo>
                  <a:lnTo>
                    <a:pt x="97815" y="3405721"/>
                  </a:lnTo>
                  <a:close/>
                </a:path>
                <a:path w="1530985" h="5798820">
                  <a:moveTo>
                    <a:pt x="97815" y="3013341"/>
                  </a:moveTo>
                  <a:lnTo>
                    <a:pt x="94780" y="2998355"/>
                  </a:lnTo>
                  <a:lnTo>
                    <a:pt x="86525" y="2986189"/>
                  </a:lnTo>
                  <a:lnTo>
                    <a:pt x="74333" y="2978010"/>
                  </a:lnTo>
                  <a:lnTo>
                    <a:pt x="59499" y="2975025"/>
                  </a:lnTo>
                  <a:lnTo>
                    <a:pt x="44462" y="2978010"/>
                  </a:lnTo>
                  <a:lnTo>
                    <a:pt x="32169" y="2986189"/>
                  </a:lnTo>
                  <a:lnTo>
                    <a:pt x="23888" y="2998355"/>
                  </a:lnTo>
                  <a:lnTo>
                    <a:pt x="20840" y="3013341"/>
                  </a:lnTo>
                  <a:lnTo>
                    <a:pt x="23888" y="3028238"/>
                  </a:lnTo>
                  <a:lnTo>
                    <a:pt x="32169" y="3040532"/>
                  </a:lnTo>
                  <a:lnTo>
                    <a:pt x="44462" y="3048901"/>
                  </a:lnTo>
                  <a:lnTo>
                    <a:pt x="59499" y="3051987"/>
                  </a:lnTo>
                  <a:lnTo>
                    <a:pt x="74333" y="3048901"/>
                  </a:lnTo>
                  <a:lnTo>
                    <a:pt x="86525" y="3040532"/>
                  </a:lnTo>
                  <a:lnTo>
                    <a:pt x="94780" y="3028238"/>
                  </a:lnTo>
                  <a:lnTo>
                    <a:pt x="97815" y="3013341"/>
                  </a:lnTo>
                  <a:close/>
                </a:path>
                <a:path w="1530985" h="5798820">
                  <a:moveTo>
                    <a:pt x="97815" y="2620949"/>
                  </a:moveTo>
                  <a:lnTo>
                    <a:pt x="94780" y="2605976"/>
                  </a:lnTo>
                  <a:lnTo>
                    <a:pt x="86525" y="2593797"/>
                  </a:lnTo>
                  <a:lnTo>
                    <a:pt x="74333" y="2585631"/>
                  </a:lnTo>
                  <a:lnTo>
                    <a:pt x="59499" y="2582634"/>
                  </a:lnTo>
                  <a:lnTo>
                    <a:pt x="44462" y="2585631"/>
                  </a:lnTo>
                  <a:lnTo>
                    <a:pt x="32169" y="2593797"/>
                  </a:lnTo>
                  <a:lnTo>
                    <a:pt x="23888" y="2605976"/>
                  </a:lnTo>
                  <a:lnTo>
                    <a:pt x="20840" y="2620949"/>
                  </a:lnTo>
                  <a:lnTo>
                    <a:pt x="23888" y="2635847"/>
                  </a:lnTo>
                  <a:lnTo>
                    <a:pt x="32169" y="2648153"/>
                  </a:lnTo>
                  <a:lnTo>
                    <a:pt x="44462" y="2656509"/>
                  </a:lnTo>
                  <a:lnTo>
                    <a:pt x="59499" y="2659596"/>
                  </a:lnTo>
                  <a:lnTo>
                    <a:pt x="74333" y="2656509"/>
                  </a:lnTo>
                  <a:lnTo>
                    <a:pt x="86525" y="2648153"/>
                  </a:lnTo>
                  <a:lnTo>
                    <a:pt x="94780" y="2635847"/>
                  </a:lnTo>
                  <a:lnTo>
                    <a:pt x="97815" y="2620949"/>
                  </a:lnTo>
                  <a:close/>
                </a:path>
                <a:path w="1530985" h="5798820">
                  <a:moveTo>
                    <a:pt x="97815" y="2228570"/>
                  </a:moveTo>
                  <a:lnTo>
                    <a:pt x="94780" y="2213584"/>
                  </a:lnTo>
                  <a:lnTo>
                    <a:pt x="86525" y="2201418"/>
                  </a:lnTo>
                  <a:lnTo>
                    <a:pt x="74333" y="2193239"/>
                  </a:lnTo>
                  <a:lnTo>
                    <a:pt x="59499" y="2190254"/>
                  </a:lnTo>
                  <a:lnTo>
                    <a:pt x="44462" y="2193239"/>
                  </a:lnTo>
                  <a:lnTo>
                    <a:pt x="32169" y="2201418"/>
                  </a:lnTo>
                  <a:lnTo>
                    <a:pt x="23888" y="2213584"/>
                  </a:lnTo>
                  <a:lnTo>
                    <a:pt x="20840" y="2228570"/>
                  </a:lnTo>
                  <a:lnTo>
                    <a:pt x="23888" y="2243467"/>
                  </a:lnTo>
                  <a:lnTo>
                    <a:pt x="32169" y="2255761"/>
                  </a:lnTo>
                  <a:lnTo>
                    <a:pt x="44462" y="2264130"/>
                  </a:lnTo>
                  <a:lnTo>
                    <a:pt x="59499" y="2267216"/>
                  </a:lnTo>
                  <a:lnTo>
                    <a:pt x="74333" y="2264130"/>
                  </a:lnTo>
                  <a:lnTo>
                    <a:pt x="86525" y="2255761"/>
                  </a:lnTo>
                  <a:lnTo>
                    <a:pt x="94780" y="2243467"/>
                  </a:lnTo>
                  <a:lnTo>
                    <a:pt x="97815" y="2228570"/>
                  </a:lnTo>
                  <a:close/>
                </a:path>
                <a:path w="1530985" h="5798820">
                  <a:moveTo>
                    <a:pt x="97815" y="1836178"/>
                  </a:moveTo>
                  <a:lnTo>
                    <a:pt x="94780" y="1821192"/>
                  </a:lnTo>
                  <a:lnTo>
                    <a:pt x="86525" y="1809026"/>
                  </a:lnTo>
                  <a:lnTo>
                    <a:pt x="74333" y="1800860"/>
                  </a:lnTo>
                  <a:lnTo>
                    <a:pt x="59499" y="1797862"/>
                  </a:lnTo>
                  <a:lnTo>
                    <a:pt x="44462" y="1800860"/>
                  </a:lnTo>
                  <a:lnTo>
                    <a:pt x="32169" y="1809026"/>
                  </a:lnTo>
                  <a:lnTo>
                    <a:pt x="23888" y="1821192"/>
                  </a:lnTo>
                  <a:lnTo>
                    <a:pt x="20840" y="1836178"/>
                  </a:lnTo>
                  <a:lnTo>
                    <a:pt x="23888" y="1851075"/>
                  </a:lnTo>
                  <a:lnTo>
                    <a:pt x="32169" y="1863382"/>
                  </a:lnTo>
                  <a:lnTo>
                    <a:pt x="44462" y="1871738"/>
                  </a:lnTo>
                  <a:lnTo>
                    <a:pt x="59499" y="1874824"/>
                  </a:lnTo>
                  <a:lnTo>
                    <a:pt x="74333" y="1871738"/>
                  </a:lnTo>
                  <a:lnTo>
                    <a:pt x="86525" y="1863382"/>
                  </a:lnTo>
                  <a:lnTo>
                    <a:pt x="94780" y="1851075"/>
                  </a:lnTo>
                  <a:lnTo>
                    <a:pt x="97815" y="1836178"/>
                  </a:lnTo>
                  <a:close/>
                </a:path>
                <a:path w="1530985" h="5798820">
                  <a:moveTo>
                    <a:pt x="97815" y="1443799"/>
                  </a:moveTo>
                  <a:lnTo>
                    <a:pt x="94780" y="1428813"/>
                  </a:lnTo>
                  <a:lnTo>
                    <a:pt x="86525" y="1416646"/>
                  </a:lnTo>
                  <a:lnTo>
                    <a:pt x="74333" y="1408468"/>
                  </a:lnTo>
                  <a:lnTo>
                    <a:pt x="59499" y="1405483"/>
                  </a:lnTo>
                  <a:lnTo>
                    <a:pt x="44462" y="1408468"/>
                  </a:lnTo>
                  <a:lnTo>
                    <a:pt x="32169" y="1416646"/>
                  </a:lnTo>
                  <a:lnTo>
                    <a:pt x="23888" y="1428813"/>
                  </a:lnTo>
                  <a:lnTo>
                    <a:pt x="20840" y="1443799"/>
                  </a:lnTo>
                  <a:lnTo>
                    <a:pt x="23888" y="1458696"/>
                  </a:lnTo>
                  <a:lnTo>
                    <a:pt x="32169" y="1470990"/>
                  </a:lnTo>
                  <a:lnTo>
                    <a:pt x="44462" y="1479359"/>
                  </a:lnTo>
                  <a:lnTo>
                    <a:pt x="59499" y="1482445"/>
                  </a:lnTo>
                  <a:lnTo>
                    <a:pt x="74333" y="1479359"/>
                  </a:lnTo>
                  <a:lnTo>
                    <a:pt x="86525" y="1470990"/>
                  </a:lnTo>
                  <a:lnTo>
                    <a:pt x="94780" y="1458696"/>
                  </a:lnTo>
                  <a:lnTo>
                    <a:pt x="97815" y="1443799"/>
                  </a:lnTo>
                  <a:close/>
                </a:path>
                <a:path w="1530985" h="5798820">
                  <a:moveTo>
                    <a:pt x="97815" y="266636"/>
                  </a:moveTo>
                  <a:lnTo>
                    <a:pt x="94780" y="251650"/>
                  </a:lnTo>
                  <a:lnTo>
                    <a:pt x="86525" y="239483"/>
                  </a:lnTo>
                  <a:lnTo>
                    <a:pt x="74333" y="231317"/>
                  </a:lnTo>
                  <a:lnTo>
                    <a:pt x="59499" y="228320"/>
                  </a:lnTo>
                  <a:lnTo>
                    <a:pt x="44462" y="231317"/>
                  </a:lnTo>
                  <a:lnTo>
                    <a:pt x="32169" y="239483"/>
                  </a:lnTo>
                  <a:lnTo>
                    <a:pt x="23888" y="251650"/>
                  </a:lnTo>
                  <a:lnTo>
                    <a:pt x="20840" y="266636"/>
                  </a:lnTo>
                  <a:lnTo>
                    <a:pt x="23888" y="281533"/>
                  </a:lnTo>
                  <a:lnTo>
                    <a:pt x="32169" y="293839"/>
                  </a:lnTo>
                  <a:lnTo>
                    <a:pt x="44462" y="302196"/>
                  </a:lnTo>
                  <a:lnTo>
                    <a:pt x="59499" y="305282"/>
                  </a:lnTo>
                  <a:lnTo>
                    <a:pt x="74333" y="302196"/>
                  </a:lnTo>
                  <a:lnTo>
                    <a:pt x="86525" y="293839"/>
                  </a:lnTo>
                  <a:lnTo>
                    <a:pt x="94780" y="281533"/>
                  </a:lnTo>
                  <a:lnTo>
                    <a:pt x="97815" y="266636"/>
                  </a:lnTo>
                  <a:close/>
                </a:path>
                <a:path w="1530985" h="5798820">
                  <a:moveTo>
                    <a:pt x="1530502" y="3632"/>
                  </a:moveTo>
                  <a:lnTo>
                    <a:pt x="1526235" y="0"/>
                  </a:lnTo>
                  <a:lnTo>
                    <a:pt x="4267" y="0"/>
                  </a:lnTo>
                  <a:lnTo>
                    <a:pt x="0" y="3632"/>
                  </a:lnTo>
                  <a:lnTo>
                    <a:pt x="0" y="12573"/>
                  </a:lnTo>
                  <a:lnTo>
                    <a:pt x="4267" y="16192"/>
                  </a:lnTo>
                  <a:lnTo>
                    <a:pt x="9525" y="16192"/>
                  </a:lnTo>
                  <a:lnTo>
                    <a:pt x="1526235" y="16192"/>
                  </a:lnTo>
                  <a:lnTo>
                    <a:pt x="1530502" y="12573"/>
                  </a:lnTo>
                  <a:lnTo>
                    <a:pt x="1530502" y="3632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60498" y="547114"/>
              <a:ext cx="1370330" cy="333375"/>
            </a:xfrm>
            <a:custGeom>
              <a:avLst/>
              <a:gdLst/>
              <a:ahLst/>
              <a:cxnLst/>
              <a:rect l="l" t="t" r="r" b="b"/>
              <a:pathLst>
                <a:path w="1370329" h="333375">
                  <a:moveTo>
                    <a:pt x="203085" y="105689"/>
                  </a:moveTo>
                  <a:lnTo>
                    <a:pt x="197408" y="77355"/>
                  </a:lnTo>
                  <a:lnTo>
                    <a:pt x="195757" y="69088"/>
                  </a:lnTo>
                  <a:lnTo>
                    <a:pt x="175018" y="40906"/>
                  </a:lnTo>
                  <a:lnTo>
                    <a:pt x="142773" y="22783"/>
                  </a:lnTo>
                  <a:lnTo>
                    <a:pt x="131813" y="21120"/>
                  </a:lnTo>
                  <a:lnTo>
                    <a:pt x="131813" y="113842"/>
                  </a:lnTo>
                  <a:lnTo>
                    <a:pt x="131813" y="219036"/>
                  </a:lnTo>
                  <a:lnTo>
                    <a:pt x="113576" y="252984"/>
                  </a:lnTo>
                  <a:lnTo>
                    <a:pt x="73418" y="255968"/>
                  </a:lnTo>
                  <a:lnTo>
                    <a:pt x="72136" y="255968"/>
                  </a:lnTo>
                  <a:lnTo>
                    <a:pt x="71272" y="255104"/>
                  </a:lnTo>
                  <a:lnTo>
                    <a:pt x="71272" y="78206"/>
                  </a:lnTo>
                  <a:lnTo>
                    <a:pt x="72136" y="77355"/>
                  </a:lnTo>
                  <a:lnTo>
                    <a:pt x="101333" y="77355"/>
                  </a:lnTo>
                  <a:lnTo>
                    <a:pt x="113880" y="79971"/>
                  </a:lnTo>
                  <a:lnTo>
                    <a:pt x="123494" y="87388"/>
                  </a:lnTo>
                  <a:lnTo>
                    <a:pt x="129641" y="98907"/>
                  </a:lnTo>
                  <a:lnTo>
                    <a:pt x="131813" y="113842"/>
                  </a:lnTo>
                  <a:lnTo>
                    <a:pt x="131813" y="21120"/>
                  </a:lnTo>
                  <a:lnTo>
                    <a:pt x="100901" y="16383"/>
                  </a:lnTo>
                  <a:lnTo>
                    <a:pt x="2146" y="16383"/>
                  </a:lnTo>
                  <a:lnTo>
                    <a:pt x="0" y="18529"/>
                  </a:lnTo>
                  <a:lnTo>
                    <a:pt x="0" y="314794"/>
                  </a:lnTo>
                  <a:lnTo>
                    <a:pt x="2146" y="316941"/>
                  </a:lnTo>
                  <a:lnTo>
                    <a:pt x="100901" y="316941"/>
                  </a:lnTo>
                  <a:lnTo>
                    <a:pt x="142773" y="310527"/>
                  </a:lnTo>
                  <a:lnTo>
                    <a:pt x="175018" y="292417"/>
                  </a:lnTo>
                  <a:lnTo>
                    <a:pt x="195757" y="264223"/>
                  </a:lnTo>
                  <a:lnTo>
                    <a:pt x="197408" y="255968"/>
                  </a:lnTo>
                  <a:lnTo>
                    <a:pt x="203085" y="227634"/>
                  </a:lnTo>
                  <a:lnTo>
                    <a:pt x="203085" y="105689"/>
                  </a:lnTo>
                  <a:close/>
                </a:path>
                <a:path w="1370329" h="333375">
                  <a:moveTo>
                    <a:pt x="306997" y="18529"/>
                  </a:moveTo>
                  <a:lnTo>
                    <a:pt x="304850" y="16383"/>
                  </a:lnTo>
                  <a:lnTo>
                    <a:pt x="237871" y="16383"/>
                  </a:lnTo>
                  <a:lnTo>
                    <a:pt x="235724" y="18529"/>
                  </a:lnTo>
                  <a:lnTo>
                    <a:pt x="235724" y="314794"/>
                  </a:lnTo>
                  <a:lnTo>
                    <a:pt x="237871" y="316941"/>
                  </a:lnTo>
                  <a:lnTo>
                    <a:pt x="304850" y="316941"/>
                  </a:lnTo>
                  <a:lnTo>
                    <a:pt x="306997" y="314794"/>
                  </a:lnTo>
                  <a:lnTo>
                    <a:pt x="306997" y="18529"/>
                  </a:lnTo>
                  <a:close/>
                </a:path>
                <a:path w="1370329" h="333375">
                  <a:moveTo>
                    <a:pt x="544004" y="107403"/>
                  </a:moveTo>
                  <a:lnTo>
                    <a:pt x="537705" y="73914"/>
                  </a:lnTo>
                  <a:lnTo>
                    <a:pt x="536663" y="68376"/>
                  </a:lnTo>
                  <a:lnTo>
                    <a:pt x="515886" y="38608"/>
                  </a:lnTo>
                  <a:lnTo>
                    <a:pt x="483514" y="19621"/>
                  </a:lnTo>
                  <a:lnTo>
                    <a:pt x="441388" y="12941"/>
                  </a:lnTo>
                  <a:lnTo>
                    <a:pt x="399275" y="19837"/>
                  </a:lnTo>
                  <a:lnTo>
                    <a:pt x="366890" y="39408"/>
                  </a:lnTo>
                  <a:lnTo>
                    <a:pt x="346113" y="70002"/>
                  </a:lnTo>
                  <a:lnTo>
                    <a:pt x="338772" y="109982"/>
                  </a:lnTo>
                  <a:lnTo>
                    <a:pt x="338772" y="222478"/>
                  </a:lnTo>
                  <a:lnTo>
                    <a:pt x="346113" y="262775"/>
                  </a:lnTo>
                  <a:lnTo>
                    <a:pt x="366890" y="293649"/>
                  </a:lnTo>
                  <a:lnTo>
                    <a:pt x="399275" y="313410"/>
                  </a:lnTo>
                  <a:lnTo>
                    <a:pt x="441388" y="320370"/>
                  </a:lnTo>
                  <a:lnTo>
                    <a:pt x="483514" y="313575"/>
                  </a:lnTo>
                  <a:lnTo>
                    <a:pt x="515886" y="294284"/>
                  </a:lnTo>
                  <a:lnTo>
                    <a:pt x="536663" y="264223"/>
                  </a:lnTo>
                  <a:lnTo>
                    <a:pt x="537565" y="259397"/>
                  </a:lnTo>
                  <a:lnTo>
                    <a:pt x="544004" y="225056"/>
                  </a:lnTo>
                  <a:lnTo>
                    <a:pt x="544004" y="220332"/>
                  </a:lnTo>
                  <a:lnTo>
                    <a:pt x="541858" y="218605"/>
                  </a:lnTo>
                  <a:lnTo>
                    <a:pt x="538861" y="218605"/>
                  </a:lnTo>
                  <a:lnTo>
                    <a:pt x="477888" y="216039"/>
                  </a:lnTo>
                  <a:lnTo>
                    <a:pt x="474446" y="216039"/>
                  </a:lnTo>
                  <a:lnTo>
                    <a:pt x="472732" y="217322"/>
                  </a:lnTo>
                  <a:lnTo>
                    <a:pt x="472732" y="226771"/>
                  </a:lnTo>
                  <a:lnTo>
                    <a:pt x="470496" y="240017"/>
                  </a:lnTo>
                  <a:lnTo>
                    <a:pt x="464146" y="250329"/>
                  </a:lnTo>
                  <a:lnTo>
                    <a:pt x="454253" y="257022"/>
                  </a:lnTo>
                  <a:lnTo>
                    <a:pt x="441388" y="259397"/>
                  </a:lnTo>
                  <a:lnTo>
                    <a:pt x="428523" y="257022"/>
                  </a:lnTo>
                  <a:lnTo>
                    <a:pt x="418630" y="250329"/>
                  </a:lnTo>
                  <a:lnTo>
                    <a:pt x="412292" y="240017"/>
                  </a:lnTo>
                  <a:lnTo>
                    <a:pt x="410044" y="226771"/>
                  </a:lnTo>
                  <a:lnTo>
                    <a:pt x="410044" y="106553"/>
                  </a:lnTo>
                  <a:lnTo>
                    <a:pt x="412292" y="93294"/>
                  </a:lnTo>
                  <a:lnTo>
                    <a:pt x="418630" y="82981"/>
                  </a:lnTo>
                  <a:lnTo>
                    <a:pt x="428523" y="76301"/>
                  </a:lnTo>
                  <a:lnTo>
                    <a:pt x="441388" y="73914"/>
                  </a:lnTo>
                  <a:lnTo>
                    <a:pt x="454253" y="76301"/>
                  </a:lnTo>
                  <a:lnTo>
                    <a:pt x="464146" y="82981"/>
                  </a:lnTo>
                  <a:lnTo>
                    <a:pt x="470496" y="93294"/>
                  </a:lnTo>
                  <a:lnTo>
                    <a:pt x="472732" y="106553"/>
                  </a:lnTo>
                  <a:lnTo>
                    <a:pt x="472732" y="115989"/>
                  </a:lnTo>
                  <a:lnTo>
                    <a:pt x="474446" y="117284"/>
                  </a:lnTo>
                  <a:lnTo>
                    <a:pt x="477888" y="117284"/>
                  </a:lnTo>
                  <a:lnTo>
                    <a:pt x="538861" y="114706"/>
                  </a:lnTo>
                  <a:lnTo>
                    <a:pt x="541858" y="114706"/>
                  </a:lnTo>
                  <a:lnTo>
                    <a:pt x="544004" y="112128"/>
                  </a:lnTo>
                  <a:lnTo>
                    <a:pt x="544004" y="107403"/>
                  </a:lnTo>
                  <a:close/>
                </a:path>
                <a:path w="1370329" h="333375">
                  <a:moveTo>
                    <a:pt x="800341" y="315226"/>
                  </a:moveTo>
                  <a:lnTo>
                    <a:pt x="799477" y="311353"/>
                  </a:lnTo>
                  <a:lnTo>
                    <a:pt x="789266" y="272707"/>
                  </a:lnTo>
                  <a:lnTo>
                    <a:pt x="774738" y="217754"/>
                  </a:lnTo>
                  <a:lnTo>
                    <a:pt x="745782" y="108267"/>
                  </a:lnTo>
                  <a:lnTo>
                    <a:pt x="722630" y="20675"/>
                  </a:lnTo>
                  <a:lnTo>
                    <a:pt x="721766" y="17665"/>
                  </a:lnTo>
                  <a:lnTo>
                    <a:pt x="719620" y="16383"/>
                  </a:lnTo>
                  <a:lnTo>
                    <a:pt x="704596" y="16383"/>
                  </a:lnTo>
                  <a:lnTo>
                    <a:pt x="704596" y="217322"/>
                  </a:lnTo>
                  <a:lnTo>
                    <a:pt x="703300" y="217754"/>
                  </a:lnTo>
                  <a:lnTo>
                    <a:pt x="654786" y="217754"/>
                  </a:lnTo>
                  <a:lnTo>
                    <a:pt x="653503" y="216890"/>
                  </a:lnTo>
                  <a:lnTo>
                    <a:pt x="653923" y="215176"/>
                  </a:lnTo>
                  <a:lnTo>
                    <a:pt x="678395" y="110413"/>
                  </a:lnTo>
                  <a:lnTo>
                    <a:pt x="678827" y="108267"/>
                  </a:lnTo>
                  <a:lnTo>
                    <a:pt x="680542" y="108267"/>
                  </a:lnTo>
                  <a:lnTo>
                    <a:pt x="680974" y="110413"/>
                  </a:lnTo>
                  <a:lnTo>
                    <a:pt x="704164" y="215607"/>
                  </a:lnTo>
                  <a:lnTo>
                    <a:pt x="704596" y="217322"/>
                  </a:lnTo>
                  <a:lnTo>
                    <a:pt x="704596" y="16383"/>
                  </a:lnTo>
                  <a:lnTo>
                    <a:pt x="638467" y="16383"/>
                  </a:lnTo>
                  <a:lnTo>
                    <a:pt x="636320" y="17665"/>
                  </a:lnTo>
                  <a:lnTo>
                    <a:pt x="635457" y="20675"/>
                  </a:lnTo>
                  <a:lnTo>
                    <a:pt x="558609" y="311353"/>
                  </a:lnTo>
                  <a:lnTo>
                    <a:pt x="557745" y="315226"/>
                  </a:lnTo>
                  <a:lnTo>
                    <a:pt x="559460" y="316941"/>
                  </a:lnTo>
                  <a:lnTo>
                    <a:pt x="629031" y="316941"/>
                  </a:lnTo>
                  <a:lnTo>
                    <a:pt x="630732" y="315645"/>
                  </a:lnTo>
                  <a:lnTo>
                    <a:pt x="631596" y="312648"/>
                  </a:lnTo>
                  <a:lnTo>
                    <a:pt x="640613" y="274434"/>
                  </a:lnTo>
                  <a:lnTo>
                    <a:pt x="641045" y="273138"/>
                  </a:lnTo>
                  <a:lnTo>
                    <a:pt x="641477" y="272707"/>
                  </a:lnTo>
                  <a:lnTo>
                    <a:pt x="716191" y="272707"/>
                  </a:lnTo>
                  <a:lnTo>
                    <a:pt x="716622" y="273138"/>
                  </a:lnTo>
                  <a:lnTo>
                    <a:pt x="717042" y="274434"/>
                  </a:lnTo>
                  <a:lnTo>
                    <a:pt x="725627" y="312216"/>
                  </a:lnTo>
                  <a:lnTo>
                    <a:pt x="726059" y="315226"/>
                  </a:lnTo>
                  <a:lnTo>
                    <a:pt x="728205" y="316941"/>
                  </a:lnTo>
                  <a:lnTo>
                    <a:pt x="798626" y="316941"/>
                  </a:lnTo>
                  <a:lnTo>
                    <a:pt x="800341" y="315226"/>
                  </a:lnTo>
                  <a:close/>
                </a:path>
                <a:path w="1370329" h="333375">
                  <a:moveTo>
                    <a:pt x="1030909" y="111264"/>
                  </a:moveTo>
                  <a:lnTo>
                    <a:pt x="1024343" y="72529"/>
                  </a:lnTo>
                  <a:lnTo>
                    <a:pt x="976934" y="23241"/>
                  </a:lnTo>
                  <a:lnTo>
                    <a:pt x="960069" y="20154"/>
                  </a:lnTo>
                  <a:lnTo>
                    <a:pt x="960069" y="112991"/>
                  </a:lnTo>
                  <a:lnTo>
                    <a:pt x="957681" y="127406"/>
                  </a:lnTo>
                  <a:lnTo>
                    <a:pt x="951001" y="138214"/>
                  </a:lnTo>
                  <a:lnTo>
                    <a:pt x="940689" y="144983"/>
                  </a:lnTo>
                  <a:lnTo>
                    <a:pt x="927442" y="147332"/>
                  </a:lnTo>
                  <a:lnTo>
                    <a:pt x="897813" y="147332"/>
                  </a:lnTo>
                  <a:lnTo>
                    <a:pt x="896950" y="146481"/>
                  </a:lnTo>
                  <a:lnTo>
                    <a:pt x="896950" y="78206"/>
                  </a:lnTo>
                  <a:lnTo>
                    <a:pt x="897813" y="77355"/>
                  </a:lnTo>
                  <a:lnTo>
                    <a:pt x="927442" y="77355"/>
                  </a:lnTo>
                  <a:lnTo>
                    <a:pt x="940689" y="79781"/>
                  </a:lnTo>
                  <a:lnTo>
                    <a:pt x="951001" y="86791"/>
                  </a:lnTo>
                  <a:lnTo>
                    <a:pt x="957681" y="98005"/>
                  </a:lnTo>
                  <a:lnTo>
                    <a:pt x="960069" y="112991"/>
                  </a:lnTo>
                  <a:lnTo>
                    <a:pt x="960069" y="20154"/>
                  </a:lnTo>
                  <a:lnTo>
                    <a:pt x="939457" y="16383"/>
                  </a:lnTo>
                  <a:lnTo>
                    <a:pt x="827824" y="16383"/>
                  </a:lnTo>
                  <a:lnTo>
                    <a:pt x="825677" y="18529"/>
                  </a:lnTo>
                  <a:lnTo>
                    <a:pt x="825677" y="314794"/>
                  </a:lnTo>
                  <a:lnTo>
                    <a:pt x="827824" y="316941"/>
                  </a:lnTo>
                  <a:lnTo>
                    <a:pt x="894803" y="316941"/>
                  </a:lnTo>
                  <a:lnTo>
                    <a:pt x="896950" y="314794"/>
                  </a:lnTo>
                  <a:lnTo>
                    <a:pt x="896950" y="204444"/>
                  </a:lnTo>
                  <a:lnTo>
                    <a:pt x="897813" y="203581"/>
                  </a:lnTo>
                  <a:lnTo>
                    <a:pt x="939457" y="203581"/>
                  </a:lnTo>
                  <a:lnTo>
                    <a:pt x="976934" y="197015"/>
                  </a:lnTo>
                  <a:lnTo>
                    <a:pt x="1005789" y="178358"/>
                  </a:lnTo>
                  <a:lnTo>
                    <a:pt x="1024343" y="149237"/>
                  </a:lnTo>
                  <a:lnTo>
                    <a:pt x="1024674" y="147332"/>
                  </a:lnTo>
                  <a:lnTo>
                    <a:pt x="1030909" y="111264"/>
                  </a:lnTo>
                  <a:close/>
                </a:path>
                <a:path w="1370329" h="333375">
                  <a:moveTo>
                    <a:pt x="1202893" y="165950"/>
                  </a:moveTo>
                  <a:lnTo>
                    <a:pt x="1149642" y="166141"/>
                  </a:lnTo>
                  <a:lnTo>
                    <a:pt x="1109218" y="225996"/>
                  </a:lnTo>
                  <a:lnTo>
                    <a:pt x="1100315" y="209486"/>
                  </a:lnTo>
                  <a:lnTo>
                    <a:pt x="1093927" y="188798"/>
                  </a:lnTo>
                  <a:lnTo>
                    <a:pt x="1091704" y="166611"/>
                  </a:lnTo>
                  <a:lnTo>
                    <a:pt x="1092898" y="150291"/>
                  </a:lnTo>
                  <a:lnTo>
                    <a:pt x="1096378" y="134708"/>
                  </a:lnTo>
                  <a:lnTo>
                    <a:pt x="1101953" y="120027"/>
                  </a:lnTo>
                  <a:lnTo>
                    <a:pt x="1109484" y="106438"/>
                  </a:lnTo>
                  <a:lnTo>
                    <a:pt x="1086180" y="71818"/>
                  </a:lnTo>
                  <a:lnTo>
                    <a:pt x="1071994" y="92468"/>
                  </a:lnTo>
                  <a:lnTo>
                    <a:pt x="1061377" y="115417"/>
                  </a:lnTo>
                  <a:lnTo>
                    <a:pt x="1054722" y="140258"/>
                  </a:lnTo>
                  <a:lnTo>
                    <a:pt x="1052410" y="166611"/>
                  </a:lnTo>
                  <a:lnTo>
                    <a:pt x="1055420" y="196684"/>
                  </a:lnTo>
                  <a:lnTo>
                    <a:pt x="1064082" y="224713"/>
                  </a:lnTo>
                  <a:lnTo>
                    <a:pt x="1077785" y="250101"/>
                  </a:lnTo>
                  <a:lnTo>
                    <a:pt x="1086091" y="260261"/>
                  </a:lnTo>
                  <a:lnTo>
                    <a:pt x="1036993" y="332981"/>
                  </a:lnTo>
                  <a:lnTo>
                    <a:pt x="1202893" y="165950"/>
                  </a:lnTo>
                  <a:close/>
                </a:path>
                <a:path w="1370329" h="333375">
                  <a:moveTo>
                    <a:pt x="1296238" y="49644"/>
                  </a:moveTo>
                  <a:lnTo>
                    <a:pt x="1275727" y="35775"/>
                  </a:lnTo>
                  <a:lnTo>
                    <a:pt x="1252994" y="25400"/>
                  </a:lnTo>
                  <a:lnTo>
                    <a:pt x="1228420" y="18897"/>
                  </a:lnTo>
                  <a:lnTo>
                    <a:pt x="1202385" y="16637"/>
                  </a:lnTo>
                  <a:lnTo>
                    <a:pt x="1172527" y="19621"/>
                  </a:lnTo>
                  <a:lnTo>
                    <a:pt x="1144676" y="28155"/>
                  </a:lnTo>
                  <a:lnTo>
                    <a:pt x="1119428" y="41668"/>
                  </a:lnTo>
                  <a:lnTo>
                    <a:pt x="1109510" y="49720"/>
                  </a:lnTo>
                  <a:lnTo>
                    <a:pt x="1035900" y="0"/>
                  </a:lnTo>
                  <a:lnTo>
                    <a:pt x="1202893" y="165938"/>
                  </a:lnTo>
                  <a:lnTo>
                    <a:pt x="1202702" y="112636"/>
                  </a:lnTo>
                  <a:lnTo>
                    <a:pt x="1143889" y="72936"/>
                  </a:lnTo>
                  <a:lnTo>
                    <a:pt x="1159903" y="64389"/>
                  </a:lnTo>
                  <a:lnTo>
                    <a:pt x="1180401" y="58115"/>
                  </a:lnTo>
                  <a:lnTo>
                    <a:pt x="1202385" y="55930"/>
                  </a:lnTo>
                  <a:lnTo>
                    <a:pt x="1218387" y="57086"/>
                  </a:lnTo>
                  <a:lnTo>
                    <a:pt x="1233690" y="60426"/>
                  </a:lnTo>
                  <a:lnTo>
                    <a:pt x="1248117" y="65798"/>
                  </a:lnTo>
                  <a:lnTo>
                    <a:pt x="1261516" y="73037"/>
                  </a:lnTo>
                  <a:lnTo>
                    <a:pt x="1286903" y="55930"/>
                  </a:lnTo>
                  <a:lnTo>
                    <a:pt x="1296238" y="49644"/>
                  </a:lnTo>
                  <a:close/>
                </a:path>
                <a:path w="1370329" h="333375">
                  <a:moveTo>
                    <a:pt x="1352359" y="166611"/>
                  </a:moveTo>
                  <a:lnTo>
                    <a:pt x="1349336" y="136486"/>
                  </a:lnTo>
                  <a:lnTo>
                    <a:pt x="1340650" y="108419"/>
                  </a:lnTo>
                  <a:lnTo>
                    <a:pt x="1326908" y="83007"/>
                  </a:lnTo>
                  <a:lnTo>
                    <a:pt x="1308709" y="60845"/>
                  </a:lnTo>
                  <a:lnTo>
                    <a:pt x="1280833" y="88544"/>
                  </a:lnTo>
                  <a:lnTo>
                    <a:pt x="1294269" y="104902"/>
                  </a:lnTo>
                  <a:lnTo>
                    <a:pt x="1304417" y="123659"/>
                  </a:lnTo>
                  <a:lnTo>
                    <a:pt x="1310830" y="144373"/>
                  </a:lnTo>
                  <a:lnTo>
                    <a:pt x="1313065" y="166611"/>
                  </a:lnTo>
                  <a:lnTo>
                    <a:pt x="1311935" y="182460"/>
                  </a:lnTo>
                  <a:lnTo>
                    <a:pt x="1308658" y="197612"/>
                  </a:lnTo>
                  <a:lnTo>
                    <a:pt x="1303388" y="211924"/>
                  </a:lnTo>
                  <a:lnTo>
                    <a:pt x="1296289" y="225221"/>
                  </a:lnTo>
                  <a:lnTo>
                    <a:pt x="1319720" y="260019"/>
                  </a:lnTo>
                  <a:lnTo>
                    <a:pt x="1333436" y="239585"/>
                  </a:lnTo>
                  <a:lnTo>
                    <a:pt x="1343698" y="216954"/>
                  </a:lnTo>
                  <a:lnTo>
                    <a:pt x="1350124" y="192506"/>
                  </a:lnTo>
                  <a:lnTo>
                    <a:pt x="1352359" y="166611"/>
                  </a:lnTo>
                  <a:close/>
                </a:path>
                <a:path w="1370329" h="333375">
                  <a:moveTo>
                    <a:pt x="1369936" y="331863"/>
                  </a:moveTo>
                  <a:lnTo>
                    <a:pt x="1202905" y="165950"/>
                  </a:lnTo>
                  <a:lnTo>
                    <a:pt x="1203083" y="219163"/>
                  </a:lnTo>
                  <a:lnTo>
                    <a:pt x="1262507" y="259308"/>
                  </a:lnTo>
                  <a:lnTo>
                    <a:pt x="1245692" y="268503"/>
                  </a:lnTo>
                  <a:lnTo>
                    <a:pt x="1224813" y="275018"/>
                  </a:lnTo>
                  <a:lnTo>
                    <a:pt x="1202385" y="277291"/>
                  </a:lnTo>
                  <a:lnTo>
                    <a:pt x="1186230" y="276123"/>
                  </a:lnTo>
                  <a:lnTo>
                    <a:pt x="1170813" y="272719"/>
                  </a:lnTo>
                  <a:lnTo>
                    <a:pt x="1156271" y="267258"/>
                  </a:lnTo>
                  <a:lnTo>
                    <a:pt x="1142784" y="259892"/>
                  </a:lnTo>
                  <a:lnTo>
                    <a:pt x="1108100" y="283248"/>
                  </a:lnTo>
                  <a:lnTo>
                    <a:pt x="1128674" y="297256"/>
                  </a:lnTo>
                  <a:lnTo>
                    <a:pt x="1151509" y="307733"/>
                  </a:lnTo>
                  <a:lnTo>
                    <a:pt x="1176210" y="314312"/>
                  </a:lnTo>
                  <a:lnTo>
                    <a:pt x="1202385" y="316585"/>
                  </a:lnTo>
                  <a:lnTo>
                    <a:pt x="1232700" y="313524"/>
                  </a:lnTo>
                  <a:lnTo>
                    <a:pt x="1260932" y="304736"/>
                  </a:lnTo>
                  <a:lnTo>
                    <a:pt x="1286459" y="290817"/>
                  </a:lnTo>
                  <a:lnTo>
                    <a:pt x="1296644" y="282371"/>
                  </a:lnTo>
                  <a:lnTo>
                    <a:pt x="1369936" y="331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0"/>
            <a:ext cx="10692130" cy="8094980"/>
            <a:chOff x="-190" y="0"/>
            <a:chExt cx="10692130" cy="8094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9"/>
              <a:ext cx="10692000" cy="809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83160" y="3784954"/>
              <a:ext cx="4266565" cy="4253230"/>
            </a:xfrm>
            <a:custGeom>
              <a:avLst/>
              <a:gdLst/>
              <a:ahLst/>
              <a:cxnLst/>
              <a:rect l="l" t="t" r="r" b="b"/>
              <a:pathLst>
                <a:path w="4266565" h="4253230">
                  <a:moveTo>
                    <a:pt x="2132939" y="2119515"/>
                  </a:moveTo>
                  <a:lnTo>
                    <a:pt x="1452689" y="2122093"/>
                  </a:lnTo>
                  <a:lnTo>
                    <a:pt x="932573" y="2892450"/>
                  </a:lnTo>
                  <a:lnTo>
                    <a:pt x="912126" y="2862516"/>
                  </a:lnTo>
                  <a:lnTo>
                    <a:pt x="887526" y="2811716"/>
                  </a:lnTo>
                  <a:lnTo>
                    <a:pt x="864387" y="2773616"/>
                  </a:lnTo>
                  <a:lnTo>
                    <a:pt x="842759" y="2722816"/>
                  </a:lnTo>
                  <a:lnTo>
                    <a:pt x="822667" y="2684716"/>
                  </a:lnTo>
                  <a:lnTo>
                    <a:pt x="804138" y="2633916"/>
                  </a:lnTo>
                  <a:lnTo>
                    <a:pt x="787222" y="2583116"/>
                  </a:lnTo>
                  <a:lnTo>
                    <a:pt x="771944" y="2545016"/>
                  </a:lnTo>
                  <a:lnTo>
                    <a:pt x="758329" y="2494216"/>
                  </a:lnTo>
                  <a:lnTo>
                    <a:pt x="746429" y="2443416"/>
                  </a:lnTo>
                  <a:lnTo>
                    <a:pt x="736269" y="2392616"/>
                  </a:lnTo>
                  <a:lnTo>
                    <a:pt x="727875" y="2341816"/>
                  </a:lnTo>
                  <a:lnTo>
                    <a:pt x="721283" y="2291016"/>
                  </a:lnTo>
                  <a:lnTo>
                    <a:pt x="716546" y="2240216"/>
                  </a:lnTo>
                  <a:lnTo>
                    <a:pt x="713663" y="2189416"/>
                  </a:lnTo>
                  <a:lnTo>
                    <a:pt x="712698" y="2138616"/>
                  </a:lnTo>
                  <a:lnTo>
                    <a:pt x="713676" y="2087816"/>
                  </a:lnTo>
                  <a:lnTo>
                    <a:pt x="716572" y="2024316"/>
                  </a:lnTo>
                  <a:lnTo>
                    <a:pt x="721347" y="1973516"/>
                  </a:lnTo>
                  <a:lnTo>
                    <a:pt x="727989" y="1922716"/>
                  </a:lnTo>
                  <a:lnTo>
                    <a:pt x="736434" y="1871916"/>
                  </a:lnTo>
                  <a:lnTo>
                    <a:pt x="746671" y="1821116"/>
                  </a:lnTo>
                  <a:lnTo>
                    <a:pt x="758659" y="1770316"/>
                  </a:lnTo>
                  <a:lnTo>
                    <a:pt x="772375" y="1732216"/>
                  </a:lnTo>
                  <a:lnTo>
                    <a:pt x="787755" y="1681416"/>
                  </a:lnTo>
                  <a:lnTo>
                    <a:pt x="804799" y="1630616"/>
                  </a:lnTo>
                  <a:lnTo>
                    <a:pt x="823455" y="1579816"/>
                  </a:lnTo>
                  <a:lnTo>
                    <a:pt x="843686" y="1541716"/>
                  </a:lnTo>
                  <a:lnTo>
                    <a:pt x="865466" y="1490916"/>
                  </a:lnTo>
                  <a:lnTo>
                    <a:pt x="888758" y="1452816"/>
                  </a:lnTo>
                  <a:lnTo>
                    <a:pt x="913523" y="1402016"/>
                  </a:lnTo>
                  <a:lnTo>
                    <a:pt x="939736" y="1363916"/>
                  </a:lnTo>
                  <a:lnTo>
                    <a:pt x="642099" y="919416"/>
                  </a:lnTo>
                  <a:lnTo>
                    <a:pt x="611479" y="957516"/>
                  </a:lnTo>
                  <a:lnTo>
                    <a:pt x="581837" y="995616"/>
                  </a:lnTo>
                  <a:lnTo>
                    <a:pt x="553186" y="1046416"/>
                  </a:lnTo>
                  <a:lnTo>
                    <a:pt x="525538" y="1084516"/>
                  </a:lnTo>
                  <a:lnTo>
                    <a:pt x="498932" y="1122616"/>
                  </a:lnTo>
                  <a:lnTo>
                    <a:pt x="473367" y="1160716"/>
                  </a:lnTo>
                  <a:lnTo>
                    <a:pt x="448881" y="1211516"/>
                  </a:lnTo>
                  <a:lnTo>
                    <a:pt x="425475" y="1249616"/>
                  </a:lnTo>
                  <a:lnTo>
                    <a:pt x="403174" y="1300416"/>
                  </a:lnTo>
                  <a:lnTo>
                    <a:pt x="381990" y="1338516"/>
                  </a:lnTo>
                  <a:lnTo>
                    <a:pt x="361950" y="1389316"/>
                  </a:lnTo>
                  <a:lnTo>
                    <a:pt x="343077" y="1427416"/>
                  </a:lnTo>
                  <a:lnTo>
                    <a:pt x="325374" y="1478216"/>
                  </a:lnTo>
                  <a:lnTo>
                    <a:pt x="308864" y="1529016"/>
                  </a:lnTo>
                  <a:lnTo>
                    <a:pt x="293585" y="1579816"/>
                  </a:lnTo>
                  <a:lnTo>
                    <a:pt x="279527" y="1630616"/>
                  </a:lnTo>
                  <a:lnTo>
                    <a:pt x="266712" y="1668716"/>
                  </a:lnTo>
                  <a:lnTo>
                    <a:pt x="255181" y="1719516"/>
                  </a:lnTo>
                  <a:lnTo>
                    <a:pt x="244932" y="1770316"/>
                  </a:lnTo>
                  <a:lnTo>
                    <a:pt x="235991" y="1821116"/>
                  </a:lnTo>
                  <a:lnTo>
                    <a:pt x="228384" y="1871916"/>
                  </a:lnTo>
                  <a:lnTo>
                    <a:pt x="222110" y="1922716"/>
                  </a:lnTo>
                  <a:lnTo>
                    <a:pt x="217195" y="1973516"/>
                  </a:lnTo>
                  <a:lnTo>
                    <a:pt x="213664" y="2024316"/>
                  </a:lnTo>
                  <a:lnTo>
                    <a:pt x="211531" y="2087816"/>
                  </a:lnTo>
                  <a:lnTo>
                    <a:pt x="210820" y="2138616"/>
                  </a:lnTo>
                  <a:lnTo>
                    <a:pt x="211531" y="2189416"/>
                  </a:lnTo>
                  <a:lnTo>
                    <a:pt x="213626" y="2240216"/>
                  </a:lnTo>
                  <a:lnTo>
                    <a:pt x="217106" y="2291016"/>
                  </a:lnTo>
                  <a:lnTo>
                    <a:pt x="221945" y="2341816"/>
                  </a:lnTo>
                  <a:lnTo>
                    <a:pt x="228130" y="2392616"/>
                  </a:lnTo>
                  <a:lnTo>
                    <a:pt x="235648" y="2443416"/>
                  </a:lnTo>
                  <a:lnTo>
                    <a:pt x="244462" y="2494216"/>
                  </a:lnTo>
                  <a:lnTo>
                    <a:pt x="254571" y="2545016"/>
                  </a:lnTo>
                  <a:lnTo>
                    <a:pt x="265950" y="2595816"/>
                  </a:lnTo>
                  <a:lnTo>
                    <a:pt x="278574" y="2646616"/>
                  </a:lnTo>
                  <a:lnTo>
                    <a:pt x="292442" y="2684716"/>
                  </a:lnTo>
                  <a:lnTo>
                    <a:pt x="307530" y="2735516"/>
                  </a:lnTo>
                  <a:lnTo>
                    <a:pt x="323811" y="2786316"/>
                  </a:lnTo>
                  <a:lnTo>
                    <a:pt x="341274" y="2824416"/>
                  </a:lnTo>
                  <a:lnTo>
                    <a:pt x="359905" y="2875216"/>
                  </a:lnTo>
                  <a:lnTo>
                    <a:pt x="379666" y="2926016"/>
                  </a:lnTo>
                  <a:lnTo>
                    <a:pt x="400570" y="2964116"/>
                  </a:lnTo>
                  <a:lnTo>
                    <a:pt x="422579" y="3014916"/>
                  </a:lnTo>
                  <a:lnTo>
                    <a:pt x="445668" y="3053016"/>
                  </a:lnTo>
                  <a:lnTo>
                    <a:pt x="469849" y="3091116"/>
                  </a:lnTo>
                  <a:lnTo>
                    <a:pt x="495071" y="3141916"/>
                  </a:lnTo>
                  <a:lnTo>
                    <a:pt x="521335" y="3180016"/>
                  </a:lnTo>
                  <a:lnTo>
                    <a:pt x="548614" y="3218116"/>
                  </a:lnTo>
                  <a:lnTo>
                    <a:pt x="576897" y="3256216"/>
                  </a:lnTo>
                  <a:lnTo>
                    <a:pt x="606171" y="3294316"/>
                  </a:lnTo>
                  <a:lnTo>
                    <a:pt x="635927" y="3331832"/>
                  </a:lnTo>
                  <a:lnTo>
                    <a:pt x="13957" y="4253052"/>
                  </a:lnTo>
                  <a:lnTo>
                    <a:pt x="2132939" y="2119515"/>
                  </a:lnTo>
                  <a:close/>
                </a:path>
                <a:path w="4266565" h="4253230">
                  <a:moveTo>
                    <a:pt x="3325114" y="640016"/>
                  </a:moveTo>
                  <a:lnTo>
                    <a:pt x="3286849" y="614616"/>
                  </a:lnTo>
                  <a:lnTo>
                    <a:pt x="3247821" y="576516"/>
                  </a:lnTo>
                  <a:lnTo>
                    <a:pt x="3208045" y="551116"/>
                  </a:lnTo>
                  <a:lnTo>
                    <a:pt x="3167532" y="525716"/>
                  </a:lnTo>
                  <a:lnTo>
                    <a:pt x="3126295" y="500316"/>
                  </a:lnTo>
                  <a:lnTo>
                    <a:pt x="3041764" y="449516"/>
                  </a:lnTo>
                  <a:lnTo>
                    <a:pt x="2998495" y="424116"/>
                  </a:lnTo>
                  <a:lnTo>
                    <a:pt x="2954578" y="411416"/>
                  </a:lnTo>
                  <a:lnTo>
                    <a:pt x="2864878" y="360616"/>
                  </a:lnTo>
                  <a:lnTo>
                    <a:pt x="2772803" y="335216"/>
                  </a:lnTo>
                  <a:lnTo>
                    <a:pt x="2725928" y="309816"/>
                  </a:lnTo>
                  <a:lnTo>
                    <a:pt x="2483789" y="246316"/>
                  </a:lnTo>
                  <a:lnTo>
                    <a:pt x="2433942" y="246316"/>
                  </a:lnTo>
                  <a:lnTo>
                    <a:pt x="2383663" y="233616"/>
                  </a:lnTo>
                  <a:lnTo>
                    <a:pt x="2332952" y="233616"/>
                  </a:lnTo>
                  <a:lnTo>
                    <a:pt x="2281859" y="220916"/>
                  </a:lnTo>
                  <a:lnTo>
                    <a:pt x="1971154" y="220916"/>
                  </a:lnTo>
                  <a:lnTo>
                    <a:pt x="1920163" y="233616"/>
                  </a:lnTo>
                  <a:lnTo>
                    <a:pt x="1869567" y="233616"/>
                  </a:lnTo>
                  <a:lnTo>
                    <a:pt x="1819389" y="246316"/>
                  </a:lnTo>
                  <a:lnTo>
                    <a:pt x="1769630" y="246316"/>
                  </a:lnTo>
                  <a:lnTo>
                    <a:pt x="1527975" y="309816"/>
                  </a:lnTo>
                  <a:lnTo>
                    <a:pt x="1481175" y="335216"/>
                  </a:lnTo>
                  <a:lnTo>
                    <a:pt x="1389278" y="360616"/>
                  </a:lnTo>
                  <a:lnTo>
                    <a:pt x="1299730" y="411416"/>
                  </a:lnTo>
                  <a:lnTo>
                    <a:pt x="1255890" y="424116"/>
                  </a:lnTo>
                  <a:lnTo>
                    <a:pt x="1212684" y="449516"/>
                  </a:lnTo>
                  <a:lnTo>
                    <a:pt x="1128280" y="500316"/>
                  </a:lnTo>
                  <a:lnTo>
                    <a:pt x="1087107" y="525716"/>
                  </a:lnTo>
                  <a:lnTo>
                    <a:pt x="1046645" y="551116"/>
                  </a:lnTo>
                  <a:lnTo>
                    <a:pt x="1006919" y="576516"/>
                  </a:lnTo>
                  <a:lnTo>
                    <a:pt x="967930" y="614616"/>
                  </a:lnTo>
                  <a:lnTo>
                    <a:pt x="938758" y="634009"/>
                  </a:lnTo>
                  <a:lnTo>
                    <a:pt x="0" y="0"/>
                  </a:lnTo>
                  <a:lnTo>
                    <a:pt x="2132939" y="2119515"/>
                  </a:lnTo>
                  <a:lnTo>
                    <a:pt x="2132977" y="2119236"/>
                  </a:lnTo>
                  <a:lnTo>
                    <a:pt x="2130336" y="1438757"/>
                  </a:lnTo>
                  <a:lnTo>
                    <a:pt x="1383626" y="934466"/>
                  </a:lnTo>
                  <a:lnTo>
                    <a:pt x="1408277" y="919416"/>
                  </a:lnTo>
                  <a:lnTo>
                    <a:pt x="1450835" y="894016"/>
                  </a:lnTo>
                  <a:lnTo>
                    <a:pt x="1494282" y="868616"/>
                  </a:lnTo>
                  <a:lnTo>
                    <a:pt x="1538605" y="843216"/>
                  </a:lnTo>
                  <a:lnTo>
                    <a:pt x="1583753" y="830516"/>
                  </a:lnTo>
                  <a:lnTo>
                    <a:pt x="1629714" y="805116"/>
                  </a:lnTo>
                  <a:lnTo>
                    <a:pt x="1870430" y="741616"/>
                  </a:lnTo>
                  <a:lnTo>
                    <a:pt x="1920519" y="741616"/>
                  </a:lnTo>
                  <a:lnTo>
                    <a:pt x="1971192" y="728916"/>
                  </a:lnTo>
                  <a:lnTo>
                    <a:pt x="2022411" y="728916"/>
                  </a:lnTo>
                  <a:lnTo>
                    <a:pt x="2074138" y="716216"/>
                  </a:lnTo>
                  <a:lnTo>
                    <a:pt x="2178189" y="716216"/>
                  </a:lnTo>
                  <a:lnTo>
                    <a:pt x="2229561" y="728916"/>
                  </a:lnTo>
                  <a:lnTo>
                    <a:pt x="2280437" y="728916"/>
                  </a:lnTo>
                  <a:lnTo>
                    <a:pt x="2330780" y="741616"/>
                  </a:lnTo>
                  <a:lnTo>
                    <a:pt x="2380551" y="741616"/>
                  </a:lnTo>
                  <a:lnTo>
                    <a:pt x="2619806" y="805116"/>
                  </a:lnTo>
                  <a:lnTo>
                    <a:pt x="2665514" y="830516"/>
                  </a:lnTo>
                  <a:lnTo>
                    <a:pt x="2710421" y="843216"/>
                  </a:lnTo>
                  <a:lnTo>
                    <a:pt x="2754515" y="868616"/>
                  </a:lnTo>
                  <a:lnTo>
                    <a:pt x="2797759" y="894016"/>
                  </a:lnTo>
                  <a:lnTo>
                    <a:pt x="2840101" y="919416"/>
                  </a:lnTo>
                  <a:lnTo>
                    <a:pt x="2881541" y="944816"/>
                  </a:lnTo>
                  <a:lnTo>
                    <a:pt x="3214217" y="716216"/>
                  </a:lnTo>
                  <a:lnTo>
                    <a:pt x="3325114" y="640016"/>
                  </a:lnTo>
                  <a:close/>
                </a:path>
                <a:path w="4266565" h="4253230">
                  <a:moveTo>
                    <a:pt x="4041864" y="2138616"/>
                  </a:moveTo>
                  <a:lnTo>
                    <a:pt x="4041152" y="2087816"/>
                  </a:lnTo>
                  <a:lnTo>
                    <a:pt x="4039044" y="2024316"/>
                  </a:lnTo>
                  <a:lnTo>
                    <a:pt x="4035552" y="1973516"/>
                  </a:lnTo>
                  <a:lnTo>
                    <a:pt x="4030700" y="1922716"/>
                  </a:lnTo>
                  <a:lnTo>
                    <a:pt x="4024490" y="1871916"/>
                  </a:lnTo>
                  <a:lnTo>
                    <a:pt x="4016959" y="1821116"/>
                  </a:lnTo>
                  <a:lnTo>
                    <a:pt x="4008107" y="1770316"/>
                  </a:lnTo>
                  <a:lnTo>
                    <a:pt x="3997972" y="1719516"/>
                  </a:lnTo>
                  <a:lnTo>
                    <a:pt x="3986555" y="1681416"/>
                  </a:lnTo>
                  <a:lnTo>
                    <a:pt x="3973880" y="1630616"/>
                  </a:lnTo>
                  <a:lnTo>
                    <a:pt x="3959974" y="1579816"/>
                  </a:lnTo>
                  <a:lnTo>
                    <a:pt x="3944836" y="1529016"/>
                  </a:lnTo>
                  <a:lnTo>
                    <a:pt x="3928503" y="1478216"/>
                  </a:lnTo>
                  <a:lnTo>
                    <a:pt x="3910977" y="1440116"/>
                  </a:lnTo>
                  <a:lnTo>
                    <a:pt x="3892296" y="1389316"/>
                  </a:lnTo>
                  <a:lnTo>
                    <a:pt x="3872458" y="1351216"/>
                  </a:lnTo>
                  <a:lnTo>
                    <a:pt x="3851491" y="1300416"/>
                  </a:lnTo>
                  <a:lnTo>
                    <a:pt x="3829418" y="1262316"/>
                  </a:lnTo>
                  <a:lnTo>
                    <a:pt x="3806240" y="1211516"/>
                  </a:lnTo>
                  <a:lnTo>
                    <a:pt x="3781983" y="1173416"/>
                  </a:lnTo>
                  <a:lnTo>
                    <a:pt x="3756685" y="1122616"/>
                  </a:lnTo>
                  <a:lnTo>
                    <a:pt x="3730333" y="1084516"/>
                  </a:lnTo>
                  <a:lnTo>
                    <a:pt x="3702964" y="1046416"/>
                  </a:lnTo>
                  <a:lnTo>
                    <a:pt x="3674592" y="1008316"/>
                  </a:lnTo>
                  <a:lnTo>
                    <a:pt x="3645230" y="970216"/>
                  </a:lnTo>
                  <a:lnTo>
                    <a:pt x="3614902" y="932116"/>
                  </a:lnTo>
                  <a:lnTo>
                    <a:pt x="3583635" y="894016"/>
                  </a:lnTo>
                  <a:lnTo>
                    <a:pt x="3551428" y="855916"/>
                  </a:lnTo>
                  <a:lnTo>
                    <a:pt x="3518306" y="817816"/>
                  </a:lnTo>
                  <a:lnTo>
                    <a:pt x="3484283" y="779716"/>
                  </a:lnTo>
                  <a:lnTo>
                    <a:pt x="3128302" y="1135316"/>
                  </a:lnTo>
                  <a:lnTo>
                    <a:pt x="3162389" y="1173416"/>
                  </a:lnTo>
                  <a:lnTo>
                    <a:pt x="3195231" y="1211516"/>
                  </a:lnTo>
                  <a:lnTo>
                    <a:pt x="3226803" y="1249616"/>
                  </a:lnTo>
                  <a:lnTo>
                    <a:pt x="3257080" y="1287716"/>
                  </a:lnTo>
                  <a:lnTo>
                    <a:pt x="3286010" y="1325816"/>
                  </a:lnTo>
                  <a:lnTo>
                    <a:pt x="3313557" y="1363916"/>
                  </a:lnTo>
                  <a:lnTo>
                    <a:pt x="3339706" y="1414716"/>
                  </a:lnTo>
                  <a:lnTo>
                    <a:pt x="3364420" y="1452816"/>
                  </a:lnTo>
                  <a:lnTo>
                    <a:pt x="3387648" y="1490916"/>
                  </a:lnTo>
                  <a:lnTo>
                    <a:pt x="3409365" y="1541716"/>
                  </a:lnTo>
                  <a:lnTo>
                    <a:pt x="3429546" y="1579816"/>
                  </a:lnTo>
                  <a:lnTo>
                    <a:pt x="3448151" y="1630616"/>
                  </a:lnTo>
                  <a:lnTo>
                    <a:pt x="3465144" y="1681416"/>
                  </a:lnTo>
                  <a:lnTo>
                    <a:pt x="3480485" y="1732216"/>
                  </a:lnTo>
                  <a:lnTo>
                    <a:pt x="3494151" y="1770316"/>
                  </a:lnTo>
                  <a:lnTo>
                    <a:pt x="3506114" y="1821116"/>
                  </a:lnTo>
                  <a:lnTo>
                    <a:pt x="3516312" y="1871916"/>
                  </a:lnTo>
                  <a:lnTo>
                    <a:pt x="3524745" y="1922716"/>
                  </a:lnTo>
                  <a:lnTo>
                    <a:pt x="3531362" y="1973516"/>
                  </a:lnTo>
                  <a:lnTo>
                    <a:pt x="3536124" y="2024316"/>
                  </a:lnTo>
                  <a:lnTo>
                    <a:pt x="3539007" y="2087816"/>
                  </a:lnTo>
                  <a:lnTo>
                    <a:pt x="3539985" y="2138616"/>
                  </a:lnTo>
                  <a:lnTo>
                    <a:pt x="3539071" y="2189416"/>
                  </a:lnTo>
                  <a:lnTo>
                    <a:pt x="3536340" y="2240216"/>
                  </a:lnTo>
                  <a:lnTo>
                    <a:pt x="3531832" y="2291016"/>
                  </a:lnTo>
                  <a:lnTo>
                    <a:pt x="3525583" y="2341816"/>
                  </a:lnTo>
                  <a:lnTo>
                    <a:pt x="3517620" y="2379916"/>
                  </a:lnTo>
                  <a:lnTo>
                    <a:pt x="3507968" y="2430716"/>
                  </a:lnTo>
                  <a:lnTo>
                    <a:pt x="3496665" y="2481516"/>
                  </a:lnTo>
                  <a:lnTo>
                    <a:pt x="3483737" y="2532316"/>
                  </a:lnTo>
                  <a:lnTo>
                    <a:pt x="3469208" y="2583116"/>
                  </a:lnTo>
                  <a:lnTo>
                    <a:pt x="3453130" y="2621216"/>
                  </a:lnTo>
                  <a:lnTo>
                    <a:pt x="3435527" y="2672016"/>
                  </a:lnTo>
                  <a:lnTo>
                    <a:pt x="3416427" y="2710116"/>
                  </a:lnTo>
                  <a:lnTo>
                    <a:pt x="3395853" y="2760916"/>
                  </a:lnTo>
                  <a:lnTo>
                    <a:pt x="3373844" y="2799016"/>
                  </a:lnTo>
                  <a:lnTo>
                    <a:pt x="3350437" y="2837116"/>
                  </a:lnTo>
                  <a:lnTo>
                    <a:pt x="3325647" y="2887916"/>
                  </a:lnTo>
                  <a:lnTo>
                    <a:pt x="3624948" y="3332416"/>
                  </a:lnTo>
                  <a:lnTo>
                    <a:pt x="3654590" y="3294316"/>
                  </a:lnTo>
                  <a:lnTo>
                    <a:pt x="3683279" y="3256216"/>
                  </a:lnTo>
                  <a:lnTo>
                    <a:pt x="3710990" y="3205416"/>
                  </a:lnTo>
                  <a:lnTo>
                    <a:pt x="3737737" y="3167316"/>
                  </a:lnTo>
                  <a:lnTo>
                    <a:pt x="3763480" y="3129216"/>
                  </a:lnTo>
                  <a:lnTo>
                    <a:pt x="3788194" y="3091116"/>
                  </a:lnTo>
                  <a:lnTo>
                    <a:pt x="3811879" y="3040316"/>
                  </a:lnTo>
                  <a:lnTo>
                    <a:pt x="3834511" y="3002216"/>
                  </a:lnTo>
                  <a:lnTo>
                    <a:pt x="3856063" y="2964116"/>
                  </a:lnTo>
                  <a:lnTo>
                    <a:pt x="3876535" y="2913316"/>
                  </a:lnTo>
                  <a:lnTo>
                    <a:pt x="3895902" y="2875216"/>
                  </a:lnTo>
                  <a:lnTo>
                    <a:pt x="3914152" y="2824416"/>
                  </a:lnTo>
                  <a:lnTo>
                    <a:pt x="3931247" y="2773616"/>
                  </a:lnTo>
                  <a:lnTo>
                    <a:pt x="3947198" y="2735516"/>
                  </a:lnTo>
                  <a:lnTo>
                    <a:pt x="3961968" y="2684716"/>
                  </a:lnTo>
                  <a:lnTo>
                    <a:pt x="3975544" y="2633916"/>
                  </a:lnTo>
                  <a:lnTo>
                    <a:pt x="3987914" y="2583116"/>
                  </a:lnTo>
                  <a:lnTo>
                    <a:pt x="3999052" y="2545016"/>
                  </a:lnTo>
                  <a:lnTo>
                    <a:pt x="4008945" y="2494216"/>
                  </a:lnTo>
                  <a:lnTo>
                    <a:pt x="4017568" y="2443416"/>
                  </a:lnTo>
                  <a:lnTo>
                    <a:pt x="4024922" y="2392616"/>
                  </a:lnTo>
                  <a:lnTo>
                    <a:pt x="4030980" y="2341816"/>
                  </a:lnTo>
                  <a:lnTo>
                    <a:pt x="4035717" y="2291016"/>
                  </a:lnTo>
                  <a:lnTo>
                    <a:pt x="4039120" y="2240216"/>
                  </a:lnTo>
                  <a:lnTo>
                    <a:pt x="4041178" y="2189416"/>
                  </a:lnTo>
                  <a:lnTo>
                    <a:pt x="4041864" y="2138616"/>
                  </a:lnTo>
                  <a:close/>
                </a:path>
                <a:path w="4266565" h="4253230">
                  <a:moveTo>
                    <a:pt x="4266387" y="4238688"/>
                  </a:moveTo>
                  <a:lnTo>
                    <a:pt x="2132977" y="2119592"/>
                  </a:lnTo>
                  <a:lnTo>
                    <a:pt x="2135340" y="2799308"/>
                  </a:lnTo>
                  <a:lnTo>
                    <a:pt x="2898483" y="3314776"/>
                  </a:lnTo>
                  <a:lnTo>
                    <a:pt x="2870644" y="3332416"/>
                  </a:lnTo>
                  <a:lnTo>
                    <a:pt x="2829661" y="3357816"/>
                  </a:lnTo>
                  <a:lnTo>
                    <a:pt x="2787802" y="3383216"/>
                  </a:lnTo>
                  <a:lnTo>
                    <a:pt x="2745092" y="3408616"/>
                  </a:lnTo>
                  <a:lnTo>
                    <a:pt x="2701556" y="3421316"/>
                  </a:lnTo>
                  <a:lnTo>
                    <a:pt x="2657233" y="3446716"/>
                  </a:lnTo>
                  <a:lnTo>
                    <a:pt x="2566352" y="3472116"/>
                  </a:lnTo>
                  <a:lnTo>
                    <a:pt x="2519845" y="3497516"/>
                  </a:lnTo>
                  <a:lnTo>
                    <a:pt x="2472677" y="3510216"/>
                  </a:lnTo>
                  <a:lnTo>
                    <a:pt x="2424861" y="3510216"/>
                  </a:lnTo>
                  <a:lnTo>
                    <a:pt x="2327465" y="3535616"/>
                  </a:lnTo>
                  <a:lnTo>
                    <a:pt x="2277922" y="3535616"/>
                  </a:lnTo>
                  <a:lnTo>
                    <a:pt x="2227872" y="3548316"/>
                  </a:lnTo>
                  <a:lnTo>
                    <a:pt x="2022170" y="3548316"/>
                  </a:lnTo>
                  <a:lnTo>
                    <a:pt x="1970836" y="3535616"/>
                  </a:lnTo>
                  <a:lnTo>
                    <a:pt x="1920049" y="3535616"/>
                  </a:lnTo>
                  <a:lnTo>
                    <a:pt x="1675434" y="3472116"/>
                  </a:lnTo>
                  <a:lnTo>
                    <a:pt x="1628609" y="3459416"/>
                  </a:lnTo>
                  <a:lnTo>
                    <a:pt x="1582559" y="3434016"/>
                  </a:lnTo>
                  <a:lnTo>
                    <a:pt x="1537309" y="3421316"/>
                  </a:lnTo>
                  <a:lnTo>
                    <a:pt x="1492910" y="3395916"/>
                  </a:lnTo>
                  <a:lnTo>
                    <a:pt x="1449387" y="3370516"/>
                  </a:lnTo>
                  <a:lnTo>
                    <a:pt x="1406766" y="3357816"/>
                  </a:lnTo>
                  <a:lnTo>
                    <a:pt x="1365084" y="3319716"/>
                  </a:lnTo>
                  <a:lnTo>
                    <a:pt x="922147" y="3624516"/>
                  </a:lnTo>
                  <a:lnTo>
                    <a:pt x="960513" y="3649916"/>
                  </a:lnTo>
                  <a:lnTo>
                    <a:pt x="999642" y="3688016"/>
                  </a:lnTo>
                  <a:lnTo>
                    <a:pt x="1039545" y="3713416"/>
                  </a:lnTo>
                  <a:lnTo>
                    <a:pt x="1080198" y="3738816"/>
                  </a:lnTo>
                  <a:lnTo>
                    <a:pt x="1121562" y="3764216"/>
                  </a:lnTo>
                  <a:lnTo>
                    <a:pt x="1206411" y="3815016"/>
                  </a:lnTo>
                  <a:lnTo>
                    <a:pt x="1293952" y="3865816"/>
                  </a:lnTo>
                  <a:lnTo>
                    <a:pt x="1338681" y="3878516"/>
                  </a:lnTo>
                  <a:lnTo>
                    <a:pt x="1384033" y="3903916"/>
                  </a:lnTo>
                  <a:lnTo>
                    <a:pt x="1429994" y="3916616"/>
                  </a:lnTo>
                  <a:lnTo>
                    <a:pt x="1476527" y="3942016"/>
                  </a:lnTo>
                  <a:lnTo>
                    <a:pt x="1817077" y="4030916"/>
                  </a:lnTo>
                  <a:lnTo>
                    <a:pt x="1867623" y="4030916"/>
                  </a:lnTo>
                  <a:lnTo>
                    <a:pt x="1918601" y="4043616"/>
                  </a:lnTo>
                  <a:lnTo>
                    <a:pt x="2335695" y="4043616"/>
                  </a:lnTo>
                  <a:lnTo>
                    <a:pt x="2387054" y="4030916"/>
                  </a:lnTo>
                  <a:lnTo>
                    <a:pt x="2437981" y="4030916"/>
                  </a:lnTo>
                  <a:lnTo>
                    <a:pt x="2733535" y="3954716"/>
                  </a:lnTo>
                  <a:lnTo>
                    <a:pt x="2780957" y="3929316"/>
                  </a:lnTo>
                  <a:lnTo>
                    <a:pt x="2874048" y="3903916"/>
                  </a:lnTo>
                  <a:lnTo>
                    <a:pt x="2964688" y="3853116"/>
                  </a:lnTo>
                  <a:lnTo>
                    <a:pt x="3009049" y="3840416"/>
                  </a:lnTo>
                  <a:lnTo>
                    <a:pt x="3095739" y="3789616"/>
                  </a:lnTo>
                  <a:lnTo>
                    <a:pt x="3138030" y="3764216"/>
                  </a:lnTo>
                  <a:lnTo>
                    <a:pt x="3179610" y="3738816"/>
                  </a:lnTo>
                  <a:lnTo>
                    <a:pt x="3220440" y="3700716"/>
                  </a:lnTo>
                  <a:lnTo>
                    <a:pt x="3260509" y="3675316"/>
                  </a:lnTo>
                  <a:lnTo>
                    <a:pt x="3299815" y="3649916"/>
                  </a:lnTo>
                  <a:lnTo>
                    <a:pt x="3338296" y="3611829"/>
                  </a:lnTo>
                  <a:lnTo>
                    <a:pt x="4266387" y="4238688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16217" y="3770355"/>
              <a:ext cx="2118360" cy="2134235"/>
            </a:xfrm>
            <a:custGeom>
              <a:avLst/>
              <a:gdLst/>
              <a:ahLst/>
              <a:cxnLst/>
              <a:rect l="l" t="t" r="r" b="b"/>
              <a:pathLst>
                <a:path w="2118359" h="2134235">
                  <a:moveTo>
                    <a:pt x="2118246" y="0"/>
                  </a:moveTo>
                  <a:lnTo>
                    <a:pt x="0" y="2134156"/>
                  </a:lnTo>
                  <a:lnTo>
                    <a:pt x="682106" y="2131603"/>
                  </a:lnTo>
                  <a:lnTo>
                    <a:pt x="2118246" y="0"/>
                  </a:lnTo>
                  <a:close/>
                </a:path>
              </a:pathLst>
            </a:custGeom>
            <a:solidFill>
              <a:srgbClr val="FEE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0906" y="4579272"/>
              <a:ext cx="2650490" cy="2650490"/>
            </a:xfrm>
            <a:custGeom>
              <a:avLst/>
              <a:gdLst/>
              <a:ahLst/>
              <a:cxnLst/>
              <a:rect l="l" t="t" r="r" b="b"/>
              <a:pathLst>
                <a:path w="2650490" h="2650490">
                  <a:moveTo>
                    <a:pt x="1322652" y="657567"/>
                  </a:moveTo>
                  <a:lnTo>
                    <a:pt x="1324946" y="1218652"/>
                  </a:lnTo>
                  <a:lnTo>
                    <a:pt x="1325468" y="1324387"/>
                  </a:lnTo>
                  <a:lnTo>
                    <a:pt x="1322652" y="657567"/>
                  </a:lnTo>
                  <a:close/>
                </a:path>
                <a:path w="2650490" h="2650490">
                  <a:moveTo>
                    <a:pt x="1320105" y="0"/>
                  </a:moveTo>
                  <a:lnTo>
                    <a:pt x="1322601" y="644425"/>
                  </a:lnTo>
                  <a:lnTo>
                    <a:pt x="1528387" y="506069"/>
                  </a:lnTo>
                  <a:lnTo>
                    <a:pt x="1320105" y="0"/>
                  </a:lnTo>
                  <a:close/>
                </a:path>
                <a:path w="2650490" h="2650490">
                  <a:moveTo>
                    <a:pt x="2650460" y="1320297"/>
                  </a:moveTo>
                  <a:lnTo>
                    <a:pt x="2007417" y="1322687"/>
                  </a:lnTo>
                  <a:lnTo>
                    <a:pt x="2144890" y="1528286"/>
                  </a:lnTo>
                  <a:lnTo>
                    <a:pt x="2650460" y="1320297"/>
                  </a:lnTo>
                  <a:close/>
                </a:path>
                <a:path w="2650490" h="2650490">
                  <a:moveTo>
                    <a:pt x="1327597" y="2004984"/>
                  </a:moveTo>
                  <a:lnTo>
                    <a:pt x="1122011" y="2144876"/>
                  </a:lnTo>
                  <a:lnTo>
                    <a:pt x="1329869" y="2650445"/>
                  </a:lnTo>
                  <a:lnTo>
                    <a:pt x="1327597" y="2004984"/>
                  </a:lnTo>
                  <a:close/>
                </a:path>
                <a:path w="2650490" h="2650490">
                  <a:moveTo>
                    <a:pt x="506498" y="1121821"/>
                  </a:moveTo>
                  <a:lnTo>
                    <a:pt x="0" y="1330222"/>
                  </a:lnTo>
                  <a:lnTo>
                    <a:pt x="644946" y="1327773"/>
                  </a:lnTo>
                  <a:lnTo>
                    <a:pt x="506498" y="1121821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2046" cy="809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203" y="3597026"/>
              <a:ext cx="3465576" cy="9102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0500" y="560056"/>
              <a:ext cx="1030914" cy="307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6407" y="545961"/>
              <a:ext cx="334034" cy="3341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2133" y="2205014"/>
              <a:ext cx="85521" cy="858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5816" y="2097698"/>
              <a:ext cx="5044107" cy="3022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5799" y="3532352"/>
              <a:ext cx="4550462" cy="719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7481" y="5384207"/>
              <a:ext cx="5327093" cy="11296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1489" y="3599070"/>
              <a:ext cx="102235" cy="906780"/>
            </a:xfrm>
            <a:custGeom>
              <a:avLst/>
              <a:gdLst/>
              <a:ahLst/>
              <a:cxnLst/>
              <a:rect l="l" t="t" r="r" b="b"/>
              <a:pathLst>
                <a:path w="102234" h="906779">
                  <a:moveTo>
                    <a:pt x="102232" y="0"/>
                  </a:moveTo>
                  <a:lnTo>
                    <a:pt x="0" y="0"/>
                  </a:lnTo>
                  <a:lnTo>
                    <a:pt x="0" y="906174"/>
                  </a:lnTo>
                  <a:lnTo>
                    <a:pt x="102232" y="906174"/>
                  </a:lnTo>
                  <a:lnTo>
                    <a:pt x="102232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0"/>
            <a:ext cx="10692130" cy="8094980"/>
            <a:chOff x="-190" y="0"/>
            <a:chExt cx="10692130" cy="8094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9"/>
              <a:ext cx="10692000" cy="80939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83160" y="3784954"/>
              <a:ext cx="4266565" cy="4253230"/>
            </a:xfrm>
            <a:custGeom>
              <a:avLst/>
              <a:gdLst/>
              <a:ahLst/>
              <a:cxnLst/>
              <a:rect l="l" t="t" r="r" b="b"/>
              <a:pathLst>
                <a:path w="4266565" h="4253230">
                  <a:moveTo>
                    <a:pt x="2132939" y="2119515"/>
                  </a:moveTo>
                  <a:lnTo>
                    <a:pt x="1452689" y="2122093"/>
                  </a:lnTo>
                  <a:lnTo>
                    <a:pt x="932573" y="2892450"/>
                  </a:lnTo>
                  <a:lnTo>
                    <a:pt x="912126" y="2862516"/>
                  </a:lnTo>
                  <a:lnTo>
                    <a:pt x="887526" y="2811716"/>
                  </a:lnTo>
                  <a:lnTo>
                    <a:pt x="864387" y="2773616"/>
                  </a:lnTo>
                  <a:lnTo>
                    <a:pt x="842759" y="2722816"/>
                  </a:lnTo>
                  <a:lnTo>
                    <a:pt x="822667" y="2684716"/>
                  </a:lnTo>
                  <a:lnTo>
                    <a:pt x="804138" y="2633916"/>
                  </a:lnTo>
                  <a:lnTo>
                    <a:pt x="787222" y="2583116"/>
                  </a:lnTo>
                  <a:lnTo>
                    <a:pt x="771944" y="2545016"/>
                  </a:lnTo>
                  <a:lnTo>
                    <a:pt x="758329" y="2494216"/>
                  </a:lnTo>
                  <a:lnTo>
                    <a:pt x="746429" y="2443416"/>
                  </a:lnTo>
                  <a:lnTo>
                    <a:pt x="736269" y="2392616"/>
                  </a:lnTo>
                  <a:lnTo>
                    <a:pt x="727875" y="2341816"/>
                  </a:lnTo>
                  <a:lnTo>
                    <a:pt x="721283" y="2291016"/>
                  </a:lnTo>
                  <a:lnTo>
                    <a:pt x="716546" y="2240216"/>
                  </a:lnTo>
                  <a:lnTo>
                    <a:pt x="713663" y="2189416"/>
                  </a:lnTo>
                  <a:lnTo>
                    <a:pt x="712698" y="2138616"/>
                  </a:lnTo>
                  <a:lnTo>
                    <a:pt x="713676" y="2087816"/>
                  </a:lnTo>
                  <a:lnTo>
                    <a:pt x="716572" y="2024316"/>
                  </a:lnTo>
                  <a:lnTo>
                    <a:pt x="721347" y="1973516"/>
                  </a:lnTo>
                  <a:lnTo>
                    <a:pt x="727989" y="1922716"/>
                  </a:lnTo>
                  <a:lnTo>
                    <a:pt x="736434" y="1871916"/>
                  </a:lnTo>
                  <a:lnTo>
                    <a:pt x="746671" y="1821116"/>
                  </a:lnTo>
                  <a:lnTo>
                    <a:pt x="758659" y="1770316"/>
                  </a:lnTo>
                  <a:lnTo>
                    <a:pt x="772375" y="1732216"/>
                  </a:lnTo>
                  <a:lnTo>
                    <a:pt x="787755" y="1681416"/>
                  </a:lnTo>
                  <a:lnTo>
                    <a:pt x="804799" y="1630616"/>
                  </a:lnTo>
                  <a:lnTo>
                    <a:pt x="823455" y="1579816"/>
                  </a:lnTo>
                  <a:lnTo>
                    <a:pt x="843686" y="1541716"/>
                  </a:lnTo>
                  <a:lnTo>
                    <a:pt x="865466" y="1490916"/>
                  </a:lnTo>
                  <a:lnTo>
                    <a:pt x="888758" y="1452816"/>
                  </a:lnTo>
                  <a:lnTo>
                    <a:pt x="913523" y="1402016"/>
                  </a:lnTo>
                  <a:lnTo>
                    <a:pt x="939736" y="1363916"/>
                  </a:lnTo>
                  <a:lnTo>
                    <a:pt x="642099" y="919416"/>
                  </a:lnTo>
                  <a:lnTo>
                    <a:pt x="611479" y="957516"/>
                  </a:lnTo>
                  <a:lnTo>
                    <a:pt x="581837" y="995616"/>
                  </a:lnTo>
                  <a:lnTo>
                    <a:pt x="553186" y="1046416"/>
                  </a:lnTo>
                  <a:lnTo>
                    <a:pt x="525538" y="1084516"/>
                  </a:lnTo>
                  <a:lnTo>
                    <a:pt x="498932" y="1122616"/>
                  </a:lnTo>
                  <a:lnTo>
                    <a:pt x="473367" y="1160716"/>
                  </a:lnTo>
                  <a:lnTo>
                    <a:pt x="448881" y="1211516"/>
                  </a:lnTo>
                  <a:lnTo>
                    <a:pt x="425475" y="1249616"/>
                  </a:lnTo>
                  <a:lnTo>
                    <a:pt x="403174" y="1300416"/>
                  </a:lnTo>
                  <a:lnTo>
                    <a:pt x="381990" y="1338516"/>
                  </a:lnTo>
                  <a:lnTo>
                    <a:pt x="361950" y="1389316"/>
                  </a:lnTo>
                  <a:lnTo>
                    <a:pt x="343077" y="1427416"/>
                  </a:lnTo>
                  <a:lnTo>
                    <a:pt x="325374" y="1478216"/>
                  </a:lnTo>
                  <a:lnTo>
                    <a:pt x="308864" y="1529016"/>
                  </a:lnTo>
                  <a:lnTo>
                    <a:pt x="293585" y="1579816"/>
                  </a:lnTo>
                  <a:lnTo>
                    <a:pt x="279527" y="1630616"/>
                  </a:lnTo>
                  <a:lnTo>
                    <a:pt x="266712" y="1668716"/>
                  </a:lnTo>
                  <a:lnTo>
                    <a:pt x="255181" y="1719516"/>
                  </a:lnTo>
                  <a:lnTo>
                    <a:pt x="244932" y="1770316"/>
                  </a:lnTo>
                  <a:lnTo>
                    <a:pt x="235991" y="1821116"/>
                  </a:lnTo>
                  <a:lnTo>
                    <a:pt x="228384" y="1871916"/>
                  </a:lnTo>
                  <a:lnTo>
                    <a:pt x="222110" y="1922716"/>
                  </a:lnTo>
                  <a:lnTo>
                    <a:pt x="217195" y="1973516"/>
                  </a:lnTo>
                  <a:lnTo>
                    <a:pt x="213664" y="2024316"/>
                  </a:lnTo>
                  <a:lnTo>
                    <a:pt x="211531" y="2087816"/>
                  </a:lnTo>
                  <a:lnTo>
                    <a:pt x="210820" y="2138616"/>
                  </a:lnTo>
                  <a:lnTo>
                    <a:pt x="211531" y="2189416"/>
                  </a:lnTo>
                  <a:lnTo>
                    <a:pt x="213626" y="2240216"/>
                  </a:lnTo>
                  <a:lnTo>
                    <a:pt x="217106" y="2291016"/>
                  </a:lnTo>
                  <a:lnTo>
                    <a:pt x="221945" y="2341816"/>
                  </a:lnTo>
                  <a:lnTo>
                    <a:pt x="228130" y="2392616"/>
                  </a:lnTo>
                  <a:lnTo>
                    <a:pt x="235648" y="2443416"/>
                  </a:lnTo>
                  <a:lnTo>
                    <a:pt x="244462" y="2494216"/>
                  </a:lnTo>
                  <a:lnTo>
                    <a:pt x="254571" y="2545016"/>
                  </a:lnTo>
                  <a:lnTo>
                    <a:pt x="265950" y="2595816"/>
                  </a:lnTo>
                  <a:lnTo>
                    <a:pt x="278574" y="2646616"/>
                  </a:lnTo>
                  <a:lnTo>
                    <a:pt x="292442" y="2684716"/>
                  </a:lnTo>
                  <a:lnTo>
                    <a:pt x="307530" y="2735516"/>
                  </a:lnTo>
                  <a:lnTo>
                    <a:pt x="323811" y="2786316"/>
                  </a:lnTo>
                  <a:lnTo>
                    <a:pt x="341274" y="2824416"/>
                  </a:lnTo>
                  <a:lnTo>
                    <a:pt x="359905" y="2875216"/>
                  </a:lnTo>
                  <a:lnTo>
                    <a:pt x="379666" y="2926016"/>
                  </a:lnTo>
                  <a:lnTo>
                    <a:pt x="400570" y="2964116"/>
                  </a:lnTo>
                  <a:lnTo>
                    <a:pt x="422579" y="3014916"/>
                  </a:lnTo>
                  <a:lnTo>
                    <a:pt x="445668" y="3053016"/>
                  </a:lnTo>
                  <a:lnTo>
                    <a:pt x="469849" y="3091116"/>
                  </a:lnTo>
                  <a:lnTo>
                    <a:pt x="495071" y="3141916"/>
                  </a:lnTo>
                  <a:lnTo>
                    <a:pt x="521335" y="3180016"/>
                  </a:lnTo>
                  <a:lnTo>
                    <a:pt x="548614" y="3218116"/>
                  </a:lnTo>
                  <a:lnTo>
                    <a:pt x="576897" y="3256216"/>
                  </a:lnTo>
                  <a:lnTo>
                    <a:pt x="606171" y="3294316"/>
                  </a:lnTo>
                  <a:lnTo>
                    <a:pt x="635927" y="3331832"/>
                  </a:lnTo>
                  <a:lnTo>
                    <a:pt x="13957" y="4253052"/>
                  </a:lnTo>
                  <a:lnTo>
                    <a:pt x="2132939" y="2119515"/>
                  </a:lnTo>
                  <a:close/>
                </a:path>
                <a:path w="4266565" h="4253230">
                  <a:moveTo>
                    <a:pt x="3325114" y="640016"/>
                  </a:moveTo>
                  <a:lnTo>
                    <a:pt x="3286849" y="614616"/>
                  </a:lnTo>
                  <a:lnTo>
                    <a:pt x="3247821" y="576516"/>
                  </a:lnTo>
                  <a:lnTo>
                    <a:pt x="3208045" y="551116"/>
                  </a:lnTo>
                  <a:lnTo>
                    <a:pt x="3167532" y="525716"/>
                  </a:lnTo>
                  <a:lnTo>
                    <a:pt x="3126295" y="500316"/>
                  </a:lnTo>
                  <a:lnTo>
                    <a:pt x="3041764" y="449516"/>
                  </a:lnTo>
                  <a:lnTo>
                    <a:pt x="2998495" y="424116"/>
                  </a:lnTo>
                  <a:lnTo>
                    <a:pt x="2954578" y="411416"/>
                  </a:lnTo>
                  <a:lnTo>
                    <a:pt x="2864878" y="360616"/>
                  </a:lnTo>
                  <a:lnTo>
                    <a:pt x="2772803" y="335216"/>
                  </a:lnTo>
                  <a:lnTo>
                    <a:pt x="2725928" y="309816"/>
                  </a:lnTo>
                  <a:lnTo>
                    <a:pt x="2483789" y="246316"/>
                  </a:lnTo>
                  <a:lnTo>
                    <a:pt x="2433942" y="246316"/>
                  </a:lnTo>
                  <a:lnTo>
                    <a:pt x="2383663" y="233616"/>
                  </a:lnTo>
                  <a:lnTo>
                    <a:pt x="2332952" y="233616"/>
                  </a:lnTo>
                  <a:lnTo>
                    <a:pt x="2281859" y="220916"/>
                  </a:lnTo>
                  <a:lnTo>
                    <a:pt x="1971154" y="220916"/>
                  </a:lnTo>
                  <a:lnTo>
                    <a:pt x="1920163" y="233616"/>
                  </a:lnTo>
                  <a:lnTo>
                    <a:pt x="1869567" y="233616"/>
                  </a:lnTo>
                  <a:lnTo>
                    <a:pt x="1819389" y="246316"/>
                  </a:lnTo>
                  <a:lnTo>
                    <a:pt x="1769630" y="246316"/>
                  </a:lnTo>
                  <a:lnTo>
                    <a:pt x="1527975" y="309816"/>
                  </a:lnTo>
                  <a:lnTo>
                    <a:pt x="1481175" y="335216"/>
                  </a:lnTo>
                  <a:lnTo>
                    <a:pt x="1389278" y="360616"/>
                  </a:lnTo>
                  <a:lnTo>
                    <a:pt x="1299730" y="411416"/>
                  </a:lnTo>
                  <a:lnTo>
                    <a:pt x="1255890" y="424116"/>
                  </a:lnTo>
                  <a:lnTo>
                    <a:pt x="1212684" y="449516"/>
                  </a:lnTo>
                  <a:lnTo>
                    <a:pt x="1128280" y="500316"/>
                  </a:lnTo>
                  <a:lnTo>
                    <a:pt x="1087107" y="525716"/>
                  </a:lnTo>
                  <a:lnTo>
                    <a:pt x="1046645" y="551116"/>
                  </a:lnTo>
                  <a:lnTo>
                    <a:pt x="1006919" y="576516"/>
                  </a:lnTo>
                  <a:lnTo>
                    <a:pt x="967930" y="614616"/>
                  </a:lnTo>
                  <a:lnTo>
                    <a:pt x="938758" y="634009"/>
                  </a:lnTo>
                  <a:lnTo>
                    <a:pt x="0" y="0"/>
                  </a:lnTo>
                  <a:lnTo>
                    <a:pt x="2132939" y="2119515"/>
                  </a:lnTo>
                  <a:lnTo>
                    <a:pt x="2132977" y="2119236"/>
                  </a:lnTo>
                  <a:lnTo>
                    <a:pt x="2130336" y="1438757"/>
                  </a:lnTo>
                  <a:lnTo>
                    <a:pt x="1383626" y="934466"/>
                  </a:lnTo>
                  <a:lnTo>
                    <a:pt x="1408277" y="919416"/>
                  </a:lnTo>
                  <a:lnTo>
                    <a:pt x="1450835" y="894016"/>
                  </a:lnTo>
                  <a:lnTo>
                    <a:pt x="1494282" y="868616"/>
                  </a:lnTo>
                  <a:lnTo>
                    <a:pt x="1538605" y="843216"/>
                  </a:lnTo>
                  <a:lnTo>
                    <a:pt x="1583753" y="830516"/>
                  </a:lnTo>
                  <a:lnTo>
                    <a:pt x="1629714" y="805116"/>
                  </a:lnTo>
                  <a:lnTo>
                    <a:pt x="1870430" y="741616"/>
                  </a:lnTo>
                  <a:lnTo>
                    <a:pt x="1920519" y="741616"/>
                  </a:lnTo>
                  <a:lnTo>
                    <a:pt x="1971192" y="728916"/>
                  </a:lnTo>
                  <a:lnTo>
                    <a:pt x="2022411" y="728916"/>
                  </a:lnTo>
                  <a:lnTo>
                    <a:pt x="2074138" y="716216"/>
                  </a:lnTo>
                  <a:lnTo>
                    <a:pt x="2178189" y="716216"/>
                  </a:lnTo>
                  <a:lnTo>
                    <a:pt x="2229561" y="728916"/>
                  </a:lnTo>
                  <a:lnTo>
                    <a:pt x="2280437" y="728916"/>
                  </a:lnTo>
                  <a:lnTo>
                    <a:pt x="2330780" y="741616"/>
                  </a:lnTo>
                  <a:lnTo>
                    <a:pt x="2380551" y="741616"/>
                  </a:lnTo>
                  <a:lnTo>
                    <a:pt x="2619806" y="805116"/>
                  </a:lnTo>
                  <a:lnTo>
                    <a:pt x="2665514" y="830516"/>
                  </a:lnTo>
                  <a:lnTo>
                    <a:pt x="2710421" y="843216"/>
                  </a:lnTo>
                  <a:lnTo>
                    <a:pt x="2754515" y="868616"/>
                  </a:lnTo>
                  <a:lnTo>
                    <a:pt x="2797759" y="894016"/>
                  </a:lnTo>
                  <a:lnTo>
                    <a:pt x="2840101" y="919416"/>
                  </a:lnTo>
                  <a:lnTo>
                    <a:pt x="2881541" y="944816"/>
                  </a:lnTo>
                  <a:lnTo>
                    <a:pt x="3214217" y="716216"/>
                  </a:lnTo>
                  <a:lnTo>
                    <a:pt x="3325114" y="640016"/>
                  </a:lnTo>
                  <a:close/>
                </a:path>
                <a:path w="4266565" h="4253230">
                  <a:moveTo>
                    <a:pt x="4041864" y="2138616"/>
                  </a:moveTo>
                  <a:lnTo>
                    <a:pt x="4041152" y="2087816"/>
                  </a:lnTo>
                  <a:lnTo>
                    <a:pt x="4039044" y="2024316"/>
                  </a:lnTo>
                  <a:lnTo>
                    <a:pt x="4035552" y="1973516"/>
                  </a:lnTo>
                  <a:lnTo>
                    <a:pt x="4030700" y="1922716"/>
                  </a:lnTo>
                  <a:lnTo>
                    <a:pt x="4024490" y="1871916"/>
                  </a:lnTo>
                  <a:lnTo>
                    <a:pt x="4016959" y="1821116"/>
                  </a:lnTo>
                  <a:lnTo>
                    <a:pt x="4008107" y="1770316"/>
                  </a:lnTo>
                  <a:lnTo>
                    <a:pt x="3997972" y="1719516"/>
                  </a:lnTo>
                  <a:lnTo>
                    <a:pt x="3986555" y="1681416"/>
                  </a:lnTo>
                  <a:lnTo>
                    <a:pt x="3973880" y="1630616"/>
                  </a:lnTo>
                  <a:lnTo>
                    <a:pt x="3959974" y="1579816"/>
                  </a:lnTo>
                  <a:lnTo>
                    <a:pt x="3944836" y="1529016"/>
                  </a:lnTo>
                  <a:lnTo>
                    <a:pt x="3928503" y="1478216"/>
                  </a:lnTo>
                  <a:lnTo>
                    <a:pt x="3910977" y="1440116"/>
                  </a:lnTo>
                  <a:lnTo>
                    <a:pt x="3892296" y="1389316"/>
                  </a:lnTo>
                  <a:lnTo>
                    <a:pt x="3872458" y="1351216"/>
                  </a:lnTo>
                  <a:lnTo>
                    <a:pt x="3851491" y="1300416"/>
                  </a:lnTo>
                  <a:lnTo>
                    <a:pt x="3829418" y="1262316"/>
                  </a:lnTo>
                  <a:lnTo>
                    <a:pt x="3806240" y="1211516"/>
                  </a:lnTo>
                  <a:lnTo>
                    <a:pt x="3781983" y="1173416"/>
                  </a:lnTo>
                  <a:lnTo>
                    <a:pt x="3756685" y="1122616"/>
                  </a:lnTo>
                  <a:lnTo>
                    <a:pt x="3730333" y="1084516"/>
                  </a:lnTo>
                  <a:lnTo>
                    <a:pt x="3702964" y="1046416"/>
                  </a:lnTo>
                  <a:lnTo>
                    <a:pt x="3674592" y="1008316"/>
                  </a:lnTo>
                  <a:lnTo>
                    <a:pt x="3645230" y="970216"/>
                  </a:lnTo>
                  <a:lnTo>
                    <a:pt x="3614902" y="932116"/>
                  </a:lnTo>
                  <a:lnTo>
                    <a:pt x="3583635" y="894016"/>
                  </a:lnTo>
                  <a:lnTo>
                    <a:pt x="3551428" y="855916"/>
                  </a:lnTo>
                  <a:lnTo>
                    <a:pt x="3518306" y="817816"/>
                  </a:lnTo>
                  <a:lnTo>
                    <a:pt x="3484283" y="779716"/>
                  </a:lnTo>
                  <a:lnTo>
                    <a:pt x="3128302" y="1135316"/>
                  </a:lnTo>
                  <a:lnTo>
                    <a:pt x="3162389" y="1173416"/>
                  </a:lnTo>
                  <a:lnTo>
                    <a:pt x="3195231" y="1211516"/>
                  </a:lnTo>
                  <a:lnTo>
                    <a:pt x="3226803" y="1249616"/>
                  </a:lnTo>
                  <a:lnTo>
                    <a:pt x="3257080" y="1287716"/>
                  </a:lnTo>
                  <a:lnTo>
                    <a:pt x="3286010" y="1325816"/>
                  </a:lnTo>
                  <a:lnTo>
                    <a:pt x="3313557" y="1363916"/>
                  </a:lnTo>
                  <a:lnTo>
                    <a:pt x="3339706" y="1414716"/>
                  </a:lnTo>
                  <a:lnTo>
                    <a:pt x="3364420" y="1452816"/>
                  </a:lnTo>
                  <a:lnTo>
                    <a:pt x="3387648" y="1490916"/>
                  </a:lnTo>
                  <a:lnTo>
                    <a:pt x="3409365" y="1541716"/>
                  </a:lnTo>
                  <a:lnTo>
                    <a:pt x="3429546" y="1579816"/>
                  </a:lnTo>
                  <a:lnTo>
                    <a:pt x="3448151" y="1630616"/>
                  </a:lnTo>
                  <a:lnTo>
                    <a:pt x="3465144" y="1681416"/>
                  </a:lnTo>
                  <a:lnTo>
                    <a:pt x="3480485" y="1732216"/>
                  </a:lnTo>
                  <a:lnTo>
                    <a:pt x="3494151" y="1770316"/>
                  </a:lnTo>
                  <a:lnTo>
                    <a:pt x="3506114" y="1821116"/>
                  </a:lnTo>
                  <a:lnTo>
                    <a:pt x="3516312" y="1871916"/>
                  </a:lnTo>
                  <a:lnTo>
                    <a:pt x="3524745" y="1922716"/>
                  </a:lnTo>
                  <a:lnTo>
                    <a:pt x="3531362" y="1973516"/>
                  </a:lnTo>
                  <a:lnTo>
                    <a:pt x="3536124" y="2024316"/>
                  </a:lnTo>
                  <a:lnTo>
                    <a:pt x="3539007" y="2087816"/>
                  </a:lnTo>
                  <a:lnTo>
                    <a:pt x="3539985" y="2138616"/>
                  </a:lnTo>
                  <a:lnTo>
                    <a:pt x="3539071" y="2189416"/>
                  </a:lnTo>
                  <a:lnTo>
                    <a:pt x="3536340" y="2240216"/>
                  </a:lnTo>
                  <a:lnTo>
                    <a:pt x="3531832" y="2291016"/>
                  </a:lnTo>
                  <a:lnTo>
                    <a:pt x="3525583" y="2341816"/>
                  </a:lnTo>
                  <a:lnTo>
                    <a:pt x="3517620" y="2379916"/>
                  </a:lnTo>
                  <a:lnTo>
                    <a:pt x="3507968" y="2430716"/>
                  </a:lnTo>
                  <a:lnTo>
                    <a:pt x="3496665" y="2481516"/>
                  </a:lnTo>
                  <a:lnTo>
                    <a:pt x="3483737" y="2532316"/>
                  </a:lnTo>
                  <a:lnTo>
                    <a:pt x="3469208" y="2583116"/>
                  </a:lnTo>
                  <a:lnTo>
                    <a:pt x="3453130" y="2621216"/>
                  </a:lnTo>
                  <a:lnTo>
                    <a:pt x="3435527" y="2672016"/>
                  </a:lnTo>
                  <a:lnTo>
                    <a:pt x="3416427" y="2710116"/>
                  </a:lnTo>
                  <a:lnTo>
                    <a:pt x="3395853" y="2760916"/>
                  </a:lnTo>
                  <a:lnTo>
                    <a:pt x="3373844" y="2799016"/>
                  </a:lnTo>
                  <a:lnTo>
                    <a:pt x="3350437" y="2837116"/>
                  </a:lnTo>
                  <a:lnTo>
                    <a:pt x="3325647" y="2887916"/>
                  </a:lnTo>
                  <a:lnTo>
                    <a:pt x="3624948" y="3332416"/>
                  </a:lnTo>
                  <a:lnTo>
                    <a:pt x="3654590" y="3294316"/>
                  </a:lnTo>
                  <a:lnTo>
                    <a:pt x="3683279" y="3256216"/>
                  </a:lnTo>
                  <a:lnTo>
                    <a:pt x="3710990" y="3205416"/>
                  </a:lnTo>
                  <a:lnTo>
                    <a:pt x="3737737" y="3167316"/>
                  </a:lnTo>
                  <a:lnTo>
                    <a:pt x="3763480" y="3129216"/>
                  </a:lnTo>
                  <a:lnTo>
                    <a:pt x="3788194" y="3091116"/>
                  </a:lnTo>
                  <a:lnTo>
                    <a:pt x="3811879" y="3040316"/>
                  </a:lnTo>
                  <a:lnTo>
                    <a:pt x="3834511" y="3002216"/>
                  </a:lnTo>
                  <a:lnTo>
                    <a:pt x="3856063" y="2964116"/>
                  </a:lnTo>
                  <a:lnTo>
                    <a:pt x="3876535" y="2913316"/>
                  </a:lnTo>
                  <a:lnTo>
                    <a:pt x="3895902" y="2875216"/>
                  </a:lnTo>
                  <a:lnTo>
                    <a:pt x="3914152" y="2824416"/>
                  </a:lnTo>
                  <a:lnTo>
                    <a:pt x="3931247" y="2773616"/>
                  </a:lnTo>
                  <a:lnTo>
                    <a:pt x="3947198" y="2735516"/>
                  </a:lnTo>
                  <a:lnTo>
                    <a:pt x="3961968" y="2684716"/>
                  </a:lnTo>
                  <a:lnTo>
                    <a:pt x="3975544" y="2633916"/>
                  </a:lnTo>
                  <a:lnTo>
                    <a:pt x="3987914" y="2583116"/>
                  </a:lnTo>
                  <a:lnTo>
                    <a:pt x="3999052" y="2545016"/>
                  </a:lnTo>
                  <a:lnTo>
                    <a:pt x="4008945" y="2494216"/>
                  </a:lnTo>
                  <a:lnTo>
                    <a:pt x="4017568" y="2443416"/>
                  </a:lnTo>
                  <a:lnTo>
                    <a:pt x="4024922" y="2392616"/>
                  </a:lnTo>
                  <a:lnTo>
                    <a:pt x="4030980" y="2341816"/>
                  </a:lnTo>
                  <a:lnTo>
                    <a:pt x="4035717" y="2291016"/>
                  </a:lnTo>
                  <a:lnTo>
                    <a:pt x="4039120" y="2240216"/>
                  </a:lnTo>
                  <a:lnTo>
                    <a:pt x="4041178" y="2189416"/>
                  </a:lnTo>
                  <a:lnTo>
                    <a:pt x="4041864" y="2138616"/>
                  </a:lnTo>
                  <a:close/>
                </a:path>
                <a:path w="4266565" h="4253230">
                  <a:moveTo>
                    <a:pt x="4266387" y="4238688"/>
                  </a:moveTo>
                  <a:lnTo>
                    <a:pt x="2132977" y="2119592"/>
                  </a:lnTo>
                  <a:lnTo>
                    <a:pt x="2135340" y="2799308"/>
                  </a:lnTo>
                  <a:lnTo>
                    <a:pt x="2898483" y="3314776"/>
                  </a:lnTo>
                  <a:lnTo>
                    <a:pt x="2870644" y="3332416"/>
                  </a:lnTo>
                  <a:lnTo>
                    <a:pt x="2829661" y="3357816"/>
                  </a:lnTo>
                  <a:lnTo>
                    <a:pt x="2787802" y="3383216"/>
                  </a:lnTo>
                  <a:lnTo>
                    <a:pt x="2745092" y="3408616"/>
                  </a:lnTo>
                  <a:lnTo>
                    <a:pt x="2701556" y="3421316"/>
                  </a:lnTo>
                  <a:lnTo>
                    <a:pt x="2657233" y="3446716"/>
                  </a:lnTo>
                  <a:lnTo>
                    <a:pt x="2566352" y="3472116"/>
                  </a:lnTo>
                  <a:lnTo>
                    <a:pt x="2519845" y="3497516"/>
                  </a:lnTo>
                  <a:lnTo>
                    <a:pt x="2472677" y="3510216"/>
                  </a:lnTo>
                  <a:lnTo>
                    <a:pt x="2424861" y="3510216"/>
                  </a:lnTo>
                  <a:lnTo>
                    <a:pt x="2327465" y="3535616"/>
                  </a:lnTo>
                  <a:lnTo>
                    <a:pt x="2277922" y="3535616"/>
                  </a:lnTo>
                  <a:lnTo>
                    <a:pt x="2227872" y="3548316"/>
                  </a:lnTo>
                  <a:lnTo>
                    <a:pt x="2022170" y="3548316"/>
                  </a:lnTo>
                  <a:lnTo>
                    <a:pt x="1970836" y="3535616"/>
                  </a:lnTo>
                  <a:lnTo>
                    <a:pt x="1920049" y="3535616"/>
                  </a:lnTo>
                  <a:lnTo>
                    <a:pt x="1675434" y="3472116"/>
                  </a:lnTo>
                  <a:lnTo>
                    <a:pt x="1628609" y="3459416"/>
                  </a:lnTo>
                  <a:lnTo>
                    <a:pt x="1582559" y="3434016"/>
                  </a:lnTo>
                  <a:lnTo>
                    <a:pt x="1537309" y="3421316"/>
                  </a:lnTo>
                  <a:lnTo>
                    <a:pt x="1492910" y="3395916"/>
                  </a:lnTo>
                  <a:lnTo>
                    <a:pt x="1449387" y="3370516"/>
                  </a:lnTo>
                  <a:lnTo>
                    <a:pt x="1406766" y="3357816"/>
                  </a:lnTo>
                  <a:lnTo>
                    <a:pt x="1365084" y="3319716"/>
                  </a:lnTo>
                  <a:lnTo>
                    <a:pt x="922147" y="3624516"/>
                  </a:lnTo>
                  <a:lnTo>
                    <a:pt x="960513" y="3649916"/>
                  </a:lnTo>
                  <a:lnTo>
                    <a:pt x="999642" y="3688016"/>
                  </a:lnTo>
                  <a:lnTo>
                    <a:pt x="1039545" y="3713416"/>
                  </a:lnTo>
                  <a:lnTo>
                    <a:pt x="1080198" y="3738816"/>
                  </a:lnTo>
                  <a:lnTo>
                    <a:pt x="1121562" y="3764216"/>
                  </a:lnTo>
                  <a:lnTo>
                    <a:pt x="1206411" y="3815016"/>
                  </a:lnTo>
                  <a:lnTo>
                    <a:pt x="1293952" y="3865816"/>
                  </a:lnTo>
                  <a:lnTo>
                    <a:pt x="1338681" y="3878516"/>
                  </a:lnTo>
                  <a:lnTo>
                    <a:pt x="1384033" y="3903916"/>
                  </a:lnTo>
                  <a:lnTo>
                    <a:pt x="1429994" y="3916616"/>
                  </a:lnTo>
                  <a:lnTo>
                    <a:pt x="1476527" y="3942016"/>
                  </a:lnTo>
                  <a:lnTo>
                    <a:pt x="1817077" y="4030916"/>
                  </a:lnTo>
                  <a:lnTo>
                    <a:pt x="1867623" y="4030916"/>
                  </a:lnTo>
                  <a:lnTo>
                    <a:pt x="1918601" y="4043616"/>
                  </a:lnTo>
                  <a:lnTo>
                    <a:pt x="2335695" y="4043616"/>
                  </a:lnTo>
                  <a:lnTo>
                    <a:pt x="2387054" y="4030916"/>
                  </a:lnTo>
                  <a:lnTo>
                    <a:pt x="2437981" y="4030916"/>
                  </a:lnTo>
                  <a:lnTo>
                    <a:pt x="2733535" y="3954716"/>
                  </a:lnTo>
                  <a:lnTo>
                    <a:pt x="2780957" y="3929316"/>
                  </a:lnTo>
                  <a:lnTo>
                    <a:pt x="2874048" y="3903916"/>
                  </a:lnTo>
                  <a:lnTo>
                    <a:pt x="2964688" y="3853116"/>
                  </a:lnTo>
                  <a:lnTo>
                    <a:pt x="3009049" y="3840416"/>
                  </a:lnTo>
                  <a:lnTo>
                    <a:pt x="3095739" y="3789616"/>
                  </a:lnTo>
                  <a:lnTo>
                    <a:pt x="3138030" y="3764216"/>
                  </a:lnTo>
                  <a:lnTo>
                    <a:pt x="3179610" y="3738816"/>
                  </a:lnTo>
                  <a:lnTo>
                    <a:pt x="3220440" y="3700716"/>
                  </a:lnTo>
                  <a:lnTo>
                    <a:pt x="3260509" y="3675316"/>
                  </a:lnTo>
                  <a:lnTo>
                    <a:pt x="3299815" y="3649916"/>
                  </a:lnTo>
                  <a:lnTo>
                    <a:pt x="3338296" y="3611829"/>
                  </a:lnTo>
                  <a:lnTo>
                    <a:pt x="4266387" y="4238688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16217" y="3770355"/>
              <a:ext cx="2118360" cy="2134235"/>
            </a:xfrm>
            <a:custGeom>
              <a:avLst/>
              <a:gdLst/>
              <a:ahLst/>
              <a:cxnLst/>
              <a:rect l="l" t="t" r="r" b="b"/>
              <a:pathLst>
                <a:path w="2118359" h="2134235">
                  <a:moveTo>
                    <a:pt x="2118246" y="0"/>
                  </a:moveTo>
                  <a:lnTo>
                    <a:pt x="0" y="2134156"/>
                  </a:lnTo>
                  <a:lnTo>
                    <a:pt x="682106" y="2131603"/>
                  </a:lnTo>
                  <a:lnTo>
                    <a:pt x="2118246" y="0"/>
                  </a:lnTo>
                  <a:close/>
                </a:path>
              </a:pathLst>
            </a:custGeom>
            <a:solidFill>
              <a:srgbClr val="FEE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90906" y="4579272"/>
              <a:ext cx="2650490" cy="2650490"/>
            </a:xfrm>
            <a:custGeom>
              <a:avLst/>
              <a:gdLst/>
              <a:ahLst/>
              <a:cxnLst/>
              <a:rect l="l" t="t" r="r" b="b"/>
              <a:pathLst>
                <a:path w="2650490" h="2650490">
                  <a:moveTo>
                    <a:pt x="1322652" y="657567"/>
                  </a:moveTo>
                  <a:lnTo>
                    <a:pt x="1324946" y="1218652"/>
                  </a:lnTo>
                  <a:lnTo>
                    <a:pt x="1325468" y="1324387"/>
                  </a:lnTo>
                  <a:lnTo>
                    <a:pt x="1322652" y="657567"/>
                  </a:lnTo>
                  <a:close/>
                </a:path>
                <a:path w="2650490" h="2650490">
                  <a:moveTo>
                    <a:pt x="1320105" y="0"/>
                  </a:moveTo>
                  <a:lnTo>
                    <a:pt x="1322601" y="644425"/>
                  </a:lnTo>
                  <a:lnTo>
                    <a:pt x="1528387" y="506069"/>
                  </a:lnTo>
                  <a:lnTo>
                    <a:pt x="1320105" y="0"/>
                  </a:lnTo>
                  <a:close/>
                </a:path>
                <a:path w="2650490" h="2650490">
                  <a:moveTo>
                    <a:pt x="2650460" y="1320297"/>
                  </a:moveTo>
                  <a:lnTo>
                    <a:pt x="2007417" y="1322687"/>
                  </a:lnTo>
                  <a:lnTo>
                    <a:pt x="2144890" y="1528286"/>
                  </a:lnTo>
                  <a:lnTo>
                    <a:pt x="2650460" y="1320297"/>
                  </a:lnTo>
                  <a:close/>
                </a:path>
                <a:path w="2650490" h="2650490">
                  <a:moveTo>
                    <a:pt x="1327597" y="2004984"/>
                  </a:moveTo>
                  <a:lnTo>
                    <a:pt x="1122011" y="2144876"/>
                  </a:lnTo>
                  <a:lnTo>
                    <a:pt x="1329869" y="2650445"/>
                  </a:lnTo>
                  <a:lnTo>
                    <a:pt x="1327597" y="2004984"/>
                  </a:lnTo>
                  <a:close/>
                </a:path>
                <a:path w="2650490" h="2650490">
                  <a:moveTo>
                    <a:pt x="506498" y="1121821"/>
                  </a:moveTo>
                  <a:lnTo>
                    <a:pt x="0" y="1330222"/>
                  </a:lnTo>
                  <a:lnTo>
                    <a:pt x="644946" y="1327773"/>
                  </a:lnTo>
                  <a:lnTo>
                    <a:pt x="506498" y="1121821"/>
                  </a:lnTo>
                  <a:close/>
                </a:path>
              </a:pathLst>
            </a:custGeom>
            <a:solidFill>
              <a:srgbClr val="D3D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2046" cy="80939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489" y="3611199"/>
              <a:ext cx="2382926" cy="98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0500" y="560056"/>
              <a:ext cx="1030914" cy="3074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6407" y="545961"/>
              <a:ext cx="334034" cy="3341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0031" y="2331107"/>
              <a:ext cx="2769541" cy="18976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15517" y="2025014"/>
              <a:ext cx="1776095" cy="4633595"/>
            </a:xfrm>
            <a:custGeom>
              <a:avLst/>
              <a:gdLst/>
              <a:ahLst/>
              <a:cxnLst/>
              <a:rect l="l" t="t" r="r" b="b"/>
              <a:pathLst>
                <a:path w="1776095" h="4633595">
                  <a:moveTo>
                    <a:pt x="997704" y="1240228"/>
                  </a:moveTo>
                  <a:lnTo>
                    <a:pt x="980967" y="1243540"/>
                  </a:lnTo>
                  <a:lnTo>
                    <a:pt x="967325" y="1252610"/>
                  </a:lnTo>
                  <a:lnTo>
                    <a:pt x="958142" y="1266137"/>
                  </a:lnTo>
                  <a:lnTo>
                    <a:pt x="954778" y="1282823"/>
                  </a:lnTo>
                  <a:lnTo>
                    <a:pt x="958142" y="1299611"/>
                  </a:lnTo>
                  <a:lnTo>
                    <a:pt x="967325" y="1313367"/>
                  </a:lnTo>
                  <a:lnTo>
                    <a:pt x="980967" y="1322664"/>
                  </a:lnTo>
                  <a:lnTo>
                    <a:pt x="997704" y="1326080"/>
                  </a:lnTo>
                  <a:lnTo>
                    <a:pt x="1014249" y="1322664"/>
                  </a:lnTo>
                  <a:lnTo>
                    <a:pt x="1027793" y="1313367"/>
                  </a:lnTo>
                  <a:lnTo>
                    <a:pt x="1036941" y="1299611"/>
                  </a:lnTo>
                  <a:lnTo>
                    <a:pt x="1040300" y="1282823"/>
                  </a:lnTo>
                  <a:lnTo>
                    <a:pt x="1036941" y="1266137"/>
                  </a:lnTo>
                  <a:lnTo>
                    <a:pt x="1027793" y="1252610"/>
                  </a:lnTo>
                  <a:lnTo>
                    <a:pt x="1014249" y="1243540"/>
                  </a:lnTo>
                  <a:lnTo>
                    <a:pt x="997704" y="1240228"/>
                  </a:lnTo>
                  <a:close/>
                </a:path>
                <a:path w="1776095" h="4633595">
                  <a:moveTo>
                    <a:pt x="767718" y="2067046"/>
                  </a:moveTo>
                  <a:lnTo>
                    <a:pt x="750981" y="2070359"/>
                  </a:lnTo>
                  <a:lnTo>
                    <a:pt x="737339" y="2079429"/>
                  </a:lnTo>
                  <a:lnTo>
                    <a:pt x="728155" y="2092957"/>
                  </a:lnTo>
                  <a:lnTo>
                    <a:pt x="724791" y="2109642"/>
                  </a:lnTo>
                  <a:lnTo>
                    <a:pt x="728155" y="2126431"/>
                  </a:lnTo>
                  <a:lnTo>
                    <a:pt x="737339" y="2140186"/>
                  </a:lnTo>
                  <a:lnTo>
                    <a:pt x="750981" y="2149484"/>
                  </a:lnTo>
                  <a:lnTo>
                    <a:pt x="767718" y="2152900"/>
                  </a:lnTo>
                  <a:lnTo>
                    <a:pt x="784264" y="2149484"/>
                  </a:lnTo>
                  <a:lnTo>
                    <a:pt x="797807" y="2140186"/>
                  </a:lnTo>
                  <a:lnTo>
                    <a:pt x="806954" y="2126431"/>
                  </a:lnTo>
                  <a:lnTo>
                    <a:pt x="810313" y="2109642"/>
                  </a:lnTo>
                  <a:lnTo>
                    <a:pt x="806954" y="2092957"/>
                  </a:lnTo>
                  <a:lnTo>
                    <a:pt x="797807" y="2079429"/>
                  </a:lnTo>
                  <a:lnTo>
                    <a:pt x="784264" y="2070359"/>
                  </a:lnTo>
                  <a:lnTo>
                    <a:pt x="767718" y="2067046"/>
                  </a:lnTo>
                  <a:close/>
                </a:path>
                <a:path w="1776095" h="4633595">
                  <a:moveTo>
                    <a:pt x="610049" y="0"/>
                  </a:moveTo>
                  <a:lnTo>
                    <a:pt x="593312" y="3312"/>
                  </a:lnTo>
                  <a:lnTo>
                    <a:pt x="579670" y="12381"/>
                  </a:lnTo>
                  <a:lnTo>
                    <a:pt x="570486" y="25909"/>
                  </a:lnTo>
                  <a:lnTo>
                    <a:pt x="567122" y="42594"/>
                  </a:lnTo>
                  <a:lnTo>
                    <a:pt x="570486" y="59383"/>
                  </a:lnTo>
                  <a:lnTo>
                    <a:pt x="579670" y="73138"/>
                  </a:lnTo>
                  <a:lnTo>
                    <a:pt x="593312" y="82436"/>
                  </a:lnTo>
                  <a:lnTo>
                    <a:pt x="610049" y="85851"/>
                  </a:lnTo>
                  <a:lnTo>
                    <a:pt x="626594" y="82436"/>
                  </a:lnTo>
                  <a:lnTo>
                    <a:pt x="640137" y="73138"/>
                  </a:lnTo>
                  <a:lnTo>
                    <a:pt x="649285" y="59383"/>
                  </a:lnTo>
                  <a:lnTo>
                    <a:pt x="652644" y="42594"/>
                  </a:lnTo>
                  <a:lnTo>
                    <a:pt x="649285" y="25909"/>
                  </a:lnTo>
                  <a:lnTo>
                    <a:pt x="640137" y="12381"/>
                  </a:lnTo>
                  <a:lnTo>
                    <a:pt x="626594" y="3312"/>
                  </a:lnTo>
                  <a:lnTo>
                    <a:pt x="610049" y="0"/>
                  </a:lnTo>
                  <a:close/>
                </a:path>
                <a:path w="1776095" h="4633595">
                  <a:moveTo>
                    <a:pt x="1733054" y="2893866"/>
                  </a:moveTo>
                  <a:lnTo>
                    <a:pt x="1716317" y="2897178"/>
                  </a:lnTo>
                  <a:lnTo>
                    <a:pt x="1702676" y="2906248"/>
                  </a:lnTo>
                  <a:lnTo>
                    <a:pt x="1693492" y="2919776"/>
                  </a:lnTo>
                  <a:lnTo>
                    <a:pt x="1690128" y="2936462"/>
                  </a:lnTo>
                  <a:lnTo>
                    <a:pt x="1693492" y="2953251"/>
                  </a:lnTo>
                  <a:lnTo>
                    <a:pt x="1702676" y="2967006"/>
                  </a:lnTo>
                  <a:lnTo>
                    <a:pt x="1716317" y="2976304"/>
                  </a:lnTo>
                  <a:lnTo>
                    <a:pt x="1733054" y="2979719"/>
                  </a:lnTo>
                  <a:lnTo>
                    <a:pt x="1749600" y="2976304"/>
                  </a:lnTo>
                  <a:lnTo>
                    <a:pt x="1763143" y="2967006"/>
                  </a:lnTo>
                  <a:lnTo>
                    <a:pt x="1772291" y="2953251"/>
                  </a:lnTo>
                  <a:lnTo>
                    <a:pt x="1775650" y="2936462"/>
                  </a:lnTo>
                  <a:lnTo>
                    <a:pt x="1772291" y="2919776"/>
                  </a:lnTo>
                  <a:lnTo>
                    <a:pt x="1763143" y="2906248"/>
                  </a:lnTo>
                  <a:lnTo>
                    <a:pt x="1749600" y="2897178"/>
                  </a:lnTo>
                  <a:lnTo>
                    <a:pt x="1733054" y="2893866"/>
                  </a:lnTo>
                  <a:close/>
                </a:path>
                <a:path w="1776095" h="4633595">
                  <a:moveTo>
                    <a:pt x="42927" y="4547505"/>
                  </a:moveTo>
                  <a:lnTo>
                    <a:pt x="26190" y="4550817"/>
                  </a:lnTo>
                  <a:lnTo>
                    <a:pt x="12548" y="4559887"/>
                  </a:lnTo>
                  <a:lnTo>
                    <a:pt x="3364" y="4573414"/>
                  </a:lnTo>
                  <a:lnTo>
                    <a:pt x="0" y="4590100"/>
                  </a:lnTo>
                  <a:lnTo>
                    <a:pt x="3364" y="4606888"/>
                  </a:lnTo>
                  <a:lnTo>
                    <a:pt x="12548" y="4620644"/>
                  </a:lnTo>
                  <a:lnTo>
                    <a:pt x="26190" y="4629941"/>
                  </a:lnTo>
                  <a:lnTo>
                    <a:pt x="42927" y="4633357"/>
                  </a:lnTo>
                  <a:lnTo>
                    <a:pt x="59472" y="4629941"/>
                  </a:lnTo>
                  <a:lnTo>
                    <a:pt x="73015" y="4620644"/>
                  </a:lnTo>
                  <a:lnTo>
                    <a:pt x="82163" y="4606888"/>
                  </a:lnTo>
                  <a:lnTo>
                    <a:pt x="85521" y="4590100"/>
                  </a:lnTo>
                  <a:lnTo>
                    <a:pt x="82163" y="4573414"/>
                  </a:lnTo>
                  <a:lnTo>
                    <a:pt x="73015" y="4559887"/>
                  </a:lnTo>
                  <a:lnTo>
                    <a:pt x="59472" y="4550817"/>
                  </a:lnTo>
                  <a:lnTo>
                    <a:pt x="42927" y="4547505"/>
                  </a:lnTo>
                  <a:close/>
                </a:path>
                <a:path w="1776095" h="4633595">
                  <a:moveTo>
                    <a:pt x="1046736" y="3720685"/>
                  </a:moveTo>
                  <a:lnTo>
                    <a:pt x="1029999" y="3723998"/>
                  </a:lnTo>
                  <a:lnTo>
                    <a:pt x="1016358" y="3733067"/>
                  </a:lnTo>
                  <a:lnTo>
                    <a:pt x="1007174" y="3746595"/>
                  </a:lnTo>
                  <a:lnTo>
                    <a:pt x="1003810" y="3763280"/>
                  </a:lnTo>
                  <a:lnTo>
                    <a:pt x="1007174" y="3780069"/>
                  </a:lnTo>
                  <a:lnTo>
                    <a:pt x="1016358" y="3793825"/>
                  </a:lnTo>
                  <a:lnTo>
                    <a:pt x="1029999" y="3803123"/>
                  </a:lnTo>
                  <a:lnTo>
                    <a:pt x="1046736" y="3806539"/>
                  </a:lnTo>
                  <a:lnTo>
                    <a:pt x="1063281" y="3803123"/>
                  </a:lnTo>
                  <a:lnTo>
                    <a:pt x="1076824" y="3793825"/>
                  </a:lnTo>
                  <a:lnTo>
                    <a:pt x="1085972" y="3780069"/>
                  </a:lnTo>
                  <a:lnTo>
                    <a:pt x="1089331" y="3763280"/>
                  </a:lnTo>
                  <a:lnTo>
                    <a:pt x="1085972" y="3746595"/>
                  </a:lnTo>
                  <a:lnTo>
                    <a:pt x="1076824" y="3733067"/>
                  </a:lnTo>
                  <a:lnTo>
                    <a:pt x="1063281" y="3723998"/>
                  </a:lnTo>
                  <a:lnTo>
                    <a:pt x="1046736" y="3720685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6321" y="1917698"/>
              <a:ext cx="3308590" cy="2372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2296" y="4819820"/>
              <a:ext cx="4436765" cy="19481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1489" y="3599070"/>
              <a:ext cx="102235" cy="906780"/>
            </a:xfrm>
            <a:custGeom>
              <a:avLst/>
              <a:gdLst/>
              <a:ahLst/>
              <a:cxnLst/>
              <a:rect l="l" t="t" r="r" b="b"/>
              <a:pathLst>
                <a:path w="102234" h="906779">
                  <a:moveTo>
                    <a:pt x="102232" y="0"/>
                  </a:moveTo>
                  <a:lnTo>
                    <a:pt x="0" y="0"/>
                  </a:lnTo>
                  <a:lnTo>
                    <a:pt x="0" y="906174"/>
                  </a:lnTo>
                  <a:lnTo>
                    <a:pt x="102232" y="906174"/>
                  </a:lnTo>
                  <a:lnTo>
                    <a:pt x="102232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0"/>
            <a:ext cx="10692130" cy="8094980"/>
            <a:chOff x="-190" y="0"/>
            <a:chExt cx="10692130" cy="8094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" y="748"/>
              <a:ext cx="10692000" cy="80939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9571" y="0"/>
              <a:ext cx="4752237" cy="80939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1306" y="3834770"/>
              <a:ext cx="2896819" cy="4170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9848" y="3759922"/>
              <a:ext cx="9693275" cy="3072130"/>
            </a:xfrm>
            <a:custGeom>
              <a:avLst/>
              <a:gdLst/>
              <a:ahLst/>
              <a:cxnLst/>
              <a:rect l="l" t="t" r="r" b="b"/>
              <a:pathLst>
                <a:path w="9693275" h="3072129">
                  <a:moveTo>
                    <a:pt x="2473934" y="298297"/>
                  </a:moveTo>
                  <a:lnTo>
                    <a:pt x="2467076" y="294652"/>
                  </a:lnTo>
                  <a:lnTo>
                    <a:pt x="19494" y="294652"/>
                  </a:lnTo>
                  <a:lnTo>
                    <a:pt x="12636" y="298297"/>
                  </a:lnTo>
                  <a:lnTo>
                    <a:pt x="12636" y="307263"/>
                  </a:lnTo>
                  <a:lnTo>
                    <a:pt x="19494" y="310896"/>
                  </a:lnTo>
                  <a:lnTo>
                    <a:pt x="27952" y="310896"/>
                  </a:lnTo>
                  <a:lnTo>
                    <a:pt x="2467076" y="310896"/>
                  </a:lnTo>
                  <a:lnTo>
                    <a:pt x="2473934" y="307263"/>
                  </a:lnTo>
                  <a:lnTo>
                    <a:pt x="2473934" y="298297"/>
                  </a:lnTo>
                  <a:close/>
                </a:path>
                <a:path w="9693275" h="3072129">
                  <a:moveTo>
                    <a:pt x="5275021" y="3063862"/>
                  </a:moveTo>
                  <a:lnTo>
                    <a:pt x="5272824" y="3060712"/>
                  </a:lnTo>
                  <a:lnTo>
                    <a:pt x="5266842" y="3058134"/>
                  </a:lnTo>
                  <a:lnTo>
                    <a:pt x="5257952" y="3056394"/>
                  </a:lnTo>
                  <a:lnTo>
                    <a:pt x="5247068" y="3055759"/>
                  </a:lnTo>
                  <a:lnTo>
                    <a:pt x="27952" y="3055759"/>
                  </a:lnTo>
                  <a:lnTo>
                    <a:pt x="17068" y="3056394"/>
                  </a:lnTo>
                  <a:lnTo>
                    <a:pt x="8178" y="3058134"/>
                  </a:lnTo>
                  <a:lnTo>
                    <a:pt x="2197" y="3060712"/>
                  </a:lnTo>
                  <a:lnTo>
                    <a:pt x="0" y="3063862"/>
                  </a:lnTo>
                  <a:lnTo>
                    <a:pt x="2197" y="3067024"/>
                  </a:lnTo>
                  <a:lnTo>
                    <a:pt x="8178" y="3069602"/>
                  </a:lnTo>
                  <a:lnTo>
                    <a:pt x="17068" y="3071330"/>
                  </a:lnTo>
                  <a:lnTo>
                    <a:pt x="27952" y="3071977"/>
                  </a:lnTo>
                  <a:lnTo>
                    <a:pt x="5247068" y="3071977"/>
                  </a:lnTo>
                  <a:lnTo>
                    <a:pt x="5257952" y="3071330"/>
                  </a:lnTo>
                  <a:lnTo>
                    <a:pt x="5266842" y="3069602"/>
                  </a:lnTo>
                  <a:lnTo>
                    <a:pt x="5272824" y="3067024"/>
                  </a:lnTo>
                  <a:lnTo>
                    <a:pt x="5275021" y="3063862"/>
                  </a:lnTo>
                  <a:close/>
                </a:path>
                <a:path w="9693275" h="3072129">
                  <a:moveTo>
                    <a:pt x="9692678" y="0"/>
                  </a:moveTo>
                  <a:lnTo>
                    <a:pt x="9590456" y="0"/>
                  </a:lnTo>
                  <a:lnTo>
                    <a:pt x="9590456" y="575360"/>
                  </a:lnTo>
                  <a:lnTo>
                    <a:pt x="9692678" y="575360"/>
                  </a:lnTo>
                  <a:lnTo>
                    <a:pt x="9692678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731" y="1435272"/>
              <a:ext cx="5321166" cy="54008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6567" y="1701125"/>
              <a:ext cx="4006850" cy="4237990"/>
            </a:xfrm>
            <a:custGeom>
              <a:avLst/>
              <a:gdLst/>
              <a:ahLst/>
              <a:cxnLst/>
              <a:rect l="l" t="t" r="r" b="b"/>
              <a:pathLst>
                <a:path w="4006850" h="4237990">
                  <a:moveTo>
                    <a:pt x="153454" y="4199318"/>
                  </a:moveTo>
                  <a:lnTo>
                    <a:pt x="150418" y="4184345"/>
                  </a:lnTo>
                  <a:lnTo>
                    <a:pt x="142163" y="4172166"/>
                  </a:lnTo>
                  <a:lnTo>
                    <a:pt x="129984" y="4163999"/>
                  </a:lnTo>
                  <a:lnTo>
                    <a:pt x="115138" y="4161002"/>
                  </a:lnTo>
                  <a:lnTo>
                    <a:pt x="100101" y="4163999"/>
                  </a:lnTo>
                  <a:lnTo>
                    <a:pt x="87820" y="4172166"/>
                  </a:lnTo>
                  <a:lnTo>
                    <a:pt x="79527" y="4184345"/>
                  </a:lnTo>
                  <a:lnTo>
                    <a:pt x="76492" y="4199318"/>
                  </a:lnTo>
                  <a:lnTo>
                    <a:pt x="79527" y="4214215"/>
                  </a:lnTo>
                  <a:lnTo>
                    <a:pt x="87820" y="4226522"/>
                  </a:lnTo>
                  <a:lnTo>
                    <a:pt x="100101" y="4234891"/>
                  </a:lnTo>
                  <a:lnTo>
                    <a:pt x="115138" y="4237977"/>
                  </a:lnTo>
                  <a:lnTo>
                    <a:pt x="129984" y="4234891"/>
                  </a:lnTo>
                  <a:lnTo>
                    <a:pt x="142163" y="4226522"/>
                  </a:lnTo>
                  <a:lnTo>
                    <a:pt x="150418" y="4214215"/>
                  </a:lnTo>
                  <a:lnTo>
                    <a:pt x="153454" y="4199318"/>
                  </a:lnTo>
                  <a:close/>
                </a:path>
                <a:path w="4006850" h="4237990">
                  <a:moveTo>
                    <a:pt x="153454" y="3806939"/>
                  </a:moveTo>
                  <a:lnTo>
                    <a:pt x="150418" y="3791953"/>
                  </a:lnTo>
                  <a:lnTo>
                    <a:pt x="142163" y="3779786"/>
                  </a:lnTo>
                  <a:lnTo>
                    <a:pt x="129984" y="3771608"/>
                  </a:lnTo>
                  <a:lnTo>
                    <a:pt x="115138" y="3768623"/>
                  </a:lnTo>
                  <a:lnTo>
                    <a:pt x="100101" y="3771608"/>
                  </a:lnTo>
                  <a:lnTo>
                    <a:pt x="87820" y="3779786"/>
                  </a:lnTo>
                  <a:lnTo>
                    <a:pt x="79527" y="3791953"/>
                  </a:lnTo>
                  <a:lnTo>
                    <a:pt x="76492" y="3806939"/>
                  </a:lnTo>
                  <a:lnTo>
                    <a:pt x="79527" y="3821836"/>
                  </a:lnTo>
                  <a:lnTo>
                    <a:pt x="87820" y="3834130"/>
                  </a:lnTo>
                  <a:lnTo>
                    <a:pt x="100101" y="3842499"/>
                  </a:lnTo>
                  <a:lnTo>
                    <a:pt x="115138" y="3845585"/>
                  </a:lnTo>
                  <a:lnTo>
                    <a:pt x="129984" y="3842499"/>
                  </a:lnTo>
                  <a:lnTo>
                    <a:pt x="142163" y="3834130"/>
                  </a:lnTo>
                  <a:lnTo>
                    <a:pt x="150418" y="3821836"/>
                  </a:lnTo>
                  <a:lnTo>
                    <a:pt x="153454" y="3806939"/>
                  </a:lnTo>
                  <a:close/>
                </a:path>
                <a:path w="4006850" h="4237990">
                  <a:moveTo>
                    <a:pt x="153454" y="1452626"/>
                  </a:moveTo>
                  <a:lnTo>
                    <a:pt x="150418" y="1437640"/>
                  </a:lnTo>
                  <a:lnTo>
                    <a:pt x="142163" y="1425473"/>
                  </a:lnTo>
                  <a:lnTo>
                    <a:pt x="129984" y="1417294"/>
                  </a:lnTo>
                  <a:lnTo>
                    <a:pt x="115138" y="1414310"/>
                  </a:lnTo>
                  <a:lnTo>
                    <a:pt x="100101" y="1417294"/>
                  </a:lnTo>
                  <a:lnTo>
                    <a:pt x="87820" y="1425473"/>
                  </a:lnTo>
                  <a:lnTo>
                    <a:pt x="79527" y="1437640"/>
                  </a:lnTo>
                  <a:lnTo>
                    <a:pt x="76492" y="1452626"/>
                  </a:lnTo>
                  <a:lnTo>
                    <a:pt x="79527" y="1467523"/>
                  </a:lnTo>
                  <a:lnTo>
                    <a:pt x="87820" y="1479816"/>
                  </a:lnTo>
                  <a:lnTo>
                    <a:pt x="100101" y="1488186"/>
                  </a:lnTo>
                  <a:lnTo>
                    <a:pt x="115138" y="1491272"/>
                  </a:lnTo>
                  <a:lnTo>
                    <a:pt x="129984" y="1488186"/>
                  </a:lnTo>
                  <a:lnTo>
                    <a:pt x="142163" y="1479816"/>
                  </a:lnTo>
                  <a:lnTo>
                    <a:pt x="150418" y="1467523"/>
                  </a:lnTo>
                  <a:lnTo>
                    <a:pt x="153454" y="1452626"/>
                  </a:lnTo>
                  <a:close/>
                </a:path>
                <a:path w="4006850" h="4237990">
                  <a:moveTo>
                    <a:pt x="153454" y="667854"/>
                  </a:moveTo>
                  <a:lnTo>
                    <a:pt x="150418" y="652868"/>
                  </a:lnTo>
                  <a:lnTo>
                    <a:pt x="142163" y="640702"/>
                  </a:lnTo>
                  <a:lnTo>
                    <a:pt x="129984" y="632523"/>
                  </a:lnTo>
                  <a:lnTo>
                    <a:pt x="115138" y="629539"/>
                  </a:lnTo>
                  <a:lnTo>
                    <a:pt x="100101" y="632523"/>
                  </a:lnTo>
                  <a:lnTo>
                    <a:pt x="87820" y="640702"/>
                  </a:lnTo>
                  <a:lnTo>
                    <a:pt x="79527" y="652868"/>
                  </a:lnTo>
                  <a:lnTo>
                    <a:pt x="76492" y="667854"/>
                  </a:lnTo>
                  <a:lnTo>
                    <a:pt x="79527" y="682752"/>
                  </a:lnTo>
                  <a:lnTo>
                    <a:pt x="87820" y="695045"/>
                  </a:lnTo>
                  <a:lnTo>
                    <a:pt x="100101" y="703414"/>
                  </a:lnTo>
                  <a:lnTo>
                    <a:pt x="115138" y="706501"/>
                  </a:lnTo>
                  <a:lnTo>
                    <a:pt x="129984" y="703414"/>
                  </a:lnTo>
                  <a:lnTo>
                    <a:pt x="142163" y="695045"/>
                  </a:lnTo>
                  <a:lnTo>
                    <a:pt x="150418" y="682752"/>
                  </a:lnTo>
                  <a:lnTo>
                    <a:pt x="153454" y="667854"/>
                  </a:lnTo>
                  <a:close/>
                </a:path>
                <a:path w="4006850" h="4237990">
                  <a:moveTo>
                    <a:pt x="153454" y="275463"/>
                  </a:moveTo>
                  <a:lnTo>
                    <a:pt x="150418" y="260489"/>
                  </a:lnTo>
                  <a:lnTo>
                    <a:pt x="142163" y="248310"/>
                  </a:lnTo>
                  <a:lnTo>
                    <a:pt x="129984" y="240144"/>
                  </a:lnTo>
                  <a:lnTo>
                    <a:pt x="115138" y="237147"/>
                  </a:lnTo>
                  <a:lnTo>
                    <a:pt x="100101" y="240144"/>
                  </a:lnTo>
                  <a:lnTo>
                    <a:pt x="87820" y="248310"/>
                  </a:lnTo>
                  <a:lnTo>
                    <a:pt x="79527" y="260489"/>
                  </a:lnTo>
                  <a:lnTo>
                    <a:pt x="76492" y="275463"/>
                  </a:lnTo>
                  <a:lnTo>
                    <a:pt x="79527" y="290360"/>
                  </a:lnTo>
                  <a:lnTo>
                    <a:pt x="87820" y="302666"/>
                  </a:lnTo>
                  <a:lnTo>
                    <a:pt x="100101" y="311035"/>
                  </a:lnTo>
                  <a:lnTo>
                    <a:pt x="115138" y="314121"/>
                  </a:lnTo>
                  <a:lnTo>
                    <a:pt x="129984" y="311035"/>
                  </a:lnTo>
                  <a:lnTo>
                    <a:pt x="142163" y="302666"/>
                  </a:lnTo>
                  <a:lnTo>
                    <a:pt x="150418" y="290360"/>
                  </a:lnTo>
                  <a:lnTo>
                    <a:pt x="153454" y="275463"/>
                  </a:lnTo>
                  <a:close/>
                </a:path>
                <a:path w="4006850" h="4237990">
                  <a:moveTo>
                    <a:pt x="2060511" y="3594"/>
                  </a:moveTo>
                  <a:lnTo>
                    <a:pt x="2054783" y="0"/>
                  </a:lnTo>
                  <a:lnTo>
                    <a:pt x="14185" y="0"/>
                  </a:lnTo>
                  <a:lnTo>
                    <a:pt x="8458" y="3594"/>
                  </a:lnTo>
                  <a:lnTo>
                    <a:pt x="8458" y="12484"/>
                  </a:lnTo>
                  <a:lnTo>
                    <a:pt x="14185" y="16090"/>
                  </a:lnTo>
                  <a:lnTo>
                    <a:pt x="21234" y="16090"/>
                  </a:lnTo>
                  <a:lnTo>
                    <a:pt x="2054783" y="16090"/>
                  </a:lnTo>
                  <a:lnTo>
                    <a:pt x="2060511" y="12484"/>
                  </a:lnTo>
                  <a:lnTo>
                    <a:pt x="2060511" y="3594"/>
                  </a:lnTo>
                  <a:close/>
                </a:path>
                <a:path w="4006850" h="4237990">
                  <a:moveTo>
                    <a:pt x="2326195" y="3534181"/>
                  </a:moveTo>
                  <a:lnTo>
                    <a:pt x="2320696" y="3530549"/>
                  </a:lnTo>
                  <a:lnTo>
                    <a:pt x="14452" y="3530549"/>
                  </a:lnTo>
                  <a:lnTo>
                    <a:pt x="8953" y="3534181"/>
                  </a:lnTo>
                  <a:lnTo>
                    <a:pt x="8953" y="3543135"/>
                  </a:lnTo>
                  <a:lnTo>
                    <a:pt x="14452" y="3546767"/>
                  </a:lnTo>
                  <a:lnTo>
                    <a:pt x="21234" y="3546767"/>
                  </a:lnTo>
                  <a:lnTo>
                    <a:pt x="2320696" y="3546767"/>
                  </a:lnTo>
                  <a:lnTo>
                    <a:pt x="2326195" y="3543135"/>
                  </a:lnTo>
                  <a:lnTo>
                    <a:pt x="2326195" y="3534181"/>
                  </a:lnTo>
                  <a:close/>
                </a:path>
                <a:path w="4006850" h="4237990">
                  <a:moveTo>
                    <a:pt x="4006761" y="3174200"/>
                  </a:moveTo>
                  <a:lnTo>
                    <a:pt x="3997248" y="3170593"/>
                  </a:lnTo>
                  <a:lnTo>
                    <a:pt x="9512" y="3170593"/>
                  </a:lnTo>
                  <a:lnTo>
                    <a:pt x="0" y="3174200"/>
                  </a:lnTo>
                  <a:lnTo>
                    <a:pt x="0" y="3183115"/>
                  </a:lnTo>
                  <a:lnTo>
                    <a:pt x="9512" y="3186734"/>
                  </a:lnTo>
                  <a:lnTo>
                    <a:pt x="21234" y="3186734"/>
                  </a:lnTo>
                  <a:lnTo>
                    <a:pt x="3997248" y="3186734"/>
                  </a:lnTo>
                  <a:lnTo>
                    <a:pt x="4006761" y="3183115"/>
                  </a:lnTo>
                  <a:lnTo>
                    <a:pt x="4006761" y="317420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8"/>
            <a:ext cx="10692130" cy="8093709"/>
            <a:chOff x="-190" y="748"/>
            <a:chExt cx="10692130" cy="80937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9"/>
              <a:ext cx="10691808" cy="80932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0457" y="3213054"/>
              <a:ext cx="4741283" cy="40549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286" y="3213054"/>
              <a:ext cx="4741272" cy="40549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0" y="748"/>
              <a:ext cx="10692000" cy="1178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118" y="523778"/>
              <a:ext cx="4389577" cy="4275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0500" y="560056"/>
              <a:ext cx="1030914" cy="307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6407" y="545961"/>
              <a:ext cx="334034" cy="3341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3046" y="2243415"/>
              <a:ext cx="85521" cy="858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9825" y="2136099"/>
              <a:ext cx="2588971" cy="6574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7607" y="2264209"/>
              <a:ext cx="85521" cy="858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9217" y="2156893"/>
              <a:ext cx="4525368" cy="7162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64088" y="5957157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85338" y="0"/>
                  </a:lnTo>
                </a:path>
                <a:path w="3479165">
                  <a:moveTo>
                    <a:pt x="201157" y="0"/>
                  </a:moveTo>
                  <a:lnTo>
                    <a:pt x="374886" y="0"/>
                  </a:lnTo>
                </a:path>
                <a:path w="3479165">
                  <a:moveTo>
                    <a:pt x="490705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4088" y="5146431"/>
              <a:ext cx="3479165" cy="539750"/>
            </a:xfrm>
            <a:custGeom>
              <a:avLst/>
              <a:gdLst/>
              <a:ahLst/>
              <a:cxnLst/>
              <a:rect l="l" t="t" r="r" b="b"/>
              <a:pathLst>
                <a:path w="3479165" h="539750">
                  <a:moveTo>
                    <a:pt x="0" y="539466"/>
                  </a:moveTo>
                  <a:lnTo>
                    <a:pt x="3479123" y="539466"/>
                  </a:lnTo>
                </a:path>
                <a:path w="3479165" h="539750">
                  <a:moveTo>
                    <a:pt x="0" y="269736"/>
                  </a:moveTo>
                  <a:lnTo>
                    <a:pt x="3479123" y="269736"/>
                  </a:lnTo>
                </a:path>
                <a:path w="3479165" h="539750">
                  <a:moveTo>
                    <a:pt x="0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4088" y="4876697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85338" y="0"/>
                  </a:lnTo>
                </a:path>
                <a:path w="3479165">
                  <a:moveTo>
                    <a:pt x="201157" y="0"/>
                  </a:moveTo>
                  <a:lnTo>
                    <a:pt x="374886" y="0"/>
                  </a:lnTo>
                </a:path>
                <a:path w="3479165">
                  <a:moveTo>
                    <a:pt x="490705" y="0"/>
                  </a:moveTo>
                  <a:lnTo>
                    <a:pt x="664430" y="0"/>
                  </a:lnTo>
                </a:path>
                <a:path w="3479165">
                  <a:moveTo>
                    <a:pt x="780249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4088" y="4605436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85338" y="0"/>
                  </a:lnTo>
                </a:path>
                <a:path w="3479165">
                  <a:moveTo>
                    <a:pt x="201157" y="0"/>
                  </a:moveTo>
                  <a:lnTo>
                    <a:pt x="374886" y="0"/>
                  </a:lnTo>
                </a:path>
                <a:path w="3479165">
                  <a:moveTo>
                    <a:pt x="490705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4088" y="4335703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4088" y="4065965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64088" y="4065965"/>
              <a:ext cx="3479165" cy="2430780"/>
            </a:xfrm>
            <a:custGeom>
              <a:avLst/>
              <a:gdLst/>
              <a:ahLst/>
              <a:cxnLst/>
              <a:rect l="l" t="t" r="r" b="b"/>
              <a:pathLst>
                <a:path w="3479165" h="2430779">
                  <a:moveTo>
                    <a:pt x="0" y="0"/>
                  </a:moveTo>
                  <a:lnTo>
                    <a:pt x="3479123" y="0"/>
                  </a:lnTo>
                  <a:lnTo>
                    <a:pt x="3479123" y="2430663"/>
                  </a:lnTo>
                  <a:lnTo>
                    <a:pt x="0" y="2430663"/>
                  </a:lnTo>
                  <a:lnTo>
                    <a:pt x="0" y="0"/>
                  </a:lnTo>
                  <a:close/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64088" y="6226891"/>
              <a:ext cx="3479165" cy="0"/>
            </a:xfrm>
            <a:custGeom>
              <a:avLst/>
              <a:gdLst/>
              <a:ahLst/>
              <a:cxnLst/>
              <a:rect l="l" t="t" r="r" b="b"/>
              <a:pathLst>
                <a:path w="3479165">
                  <a:moveTo>
                    <a:pt x="0" y="0"/>
                  </a:moveTo>
                  <a:lnTo>
                    <a:pt x="85338" y="0"/>
                  </a:lnTo>
                </a:path>
                <a:path w="3479165">
                  <a:moveTo>
                    <a:pt x="201157" y="0"/>
                  </a:moveTo>
                  <a:lnTo>
                    <a:pt x="374886" y="0"/>
                  </a:lnTo>
                </a:path>
                <a:path w="3479165">
                  <a:moveTo>
                    <a:pt x="490705" y="0"/>
                  </a:moveTo>
                  <a:lnTo>
                    <a:pt x="664430" y="0"/>
                  </a:lnTo>
                </a:path>
                <a:path w="3479165">
                  <a:moveTo>
                    <a:pt x="780249" y="0"/>
                  </a:moveTo>
                  <a:lnTo>
                    <a:pt x="3479123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427" y="4550576"/>
              <a:ext cx="116205" cy="119380"/>
            </a:xfrm>
            <a:custGeom>
              <a:avLst/>
              <a:gdLst/>
              <a:ahLst/>
              <a:cxnLst/>
              <a:rect l="l" t="t" r="r" b="b"/>
              <a:pathLst>
                <a:path w="116205" h="119379">
                  <a:moveTo>
                    <a:pt x="115818" y="0"/>
                  </a:moveTo>
                  <a:lnTo>
                    <a:pt x="0" y="0"/>
                  </a:lnTo>
                  <a:lnTo>
                    <a:pt x="0" y="118864"/>
                  </a:lnTo>
                  <a:lnTo>
                    <a:pt x="115818" y="11886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9427" y="4669440"/>
              <a:ext cx="116205" cy="106680"/>
            </a:xfrm>
            <a:custGeom>
              <a:avLst/>
              <a:gdLst/>
              <a:ahLst/>
              <a:cxnLst/>
              <a:rect l="l" t="t" r="r" b="b"/>
              <a:pathLst>
                <a:path w="116205" h="106679">
                  <a:moveTo>
                    <a:pt x="115818" y="0"/>
                  </a:moveTo>
                  <a:lnTo>
                    <a:pt x="0" y="0"/>
                  </a:lnTo>
                  <a:lnTo>
                    <a:pt x="0" y="106676"/>
                  </a:lnTo>
                  <a:lnTo>
                    <a:pt x="115818" y="10667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49427" y="4776117"/>
              <a:ext cx="116205" cy="82550"/>
            </a:xfrm>
            <a:custGeom>
              <a:avLst/>
              <a:gdLst/>
              <a:ahLst/>
              <a:cxnLst/>
              <a:rect l="l" t="t" r="r" b="b"/>
              <a:pathLst>
                <a:path w="116205" h="82550">
                  <a:moveTo>
                    <a:pt x="115818" y="0"/>
                  </a:moveTo>
                  <a:lnTo>
                    <a:pt x="0" y="0"/>
                  </a:lnTo>
                  <a:lnTo>
                    <a:pt x="0" y="82292"/>
                  </a:lnTo>
                  <a:lnTo>
                    <a:pt x="115818" y="8229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49427" y="4858409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115818" y="0"/>
                  </a:moveTo>
                  <a:lnTo>
                    <a:pt x="0" y="0"/>
                  </a:lnTo>
                  <a:lnTo>
                    <a:pt x="0" y="60958"/>
                  </a:lnTo>
                  <a:lnTo>
                    <a:pt x="115818" y="6095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9427" y="4919367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115818" y="0"/>
                  </a:moveTo>
                  <a:lnTo>
                    <a:pt x="0" y="0"/>
                  </a:lnTo>
                  <a:lnTo>
                    <a:pt x="0" y="60954"/>
                  </a:lnTo>
                  <a:lnTo>
                    <a:pt x="115818" y="6095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9427" y="4980322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5818" y="4571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9427" y="5026042"/>
              <a:ext cx="116205" cy="53340"/>
            </a:xfrm>
            <a:custGeom>
              <a:avLst/>
              <a:gdLst/>
              <a:ahLst/>
              <a:cxnLst/>
              <a:rect l="l" t="t" r="r" b="b"/>
              <a:pathLst>
                <a:path w="116205" h="53339">
                  <a:moveTo>
                    <a:pt x="115818" y="0"/>
                  </a:moveTo>
                  <a:lnTo>
                    <a:pt x="0" y="0"/>
                  </a:lnTo>
                  <a:lnTo>
                    <a:pt x="0" y="53337"/>
                  </a:lnTo>
                  <a:lnTo>
                    <a:pt x="115818" y="53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49427" y="5079380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6"/>
                  </a:lnTo>
                  <a:lnTo>
                    <a:pt x="115818" y="4571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49427" y="5125096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49427" y="5163195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5818" y="3810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49427" y="5201295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4"/>
                  </a:lnTo>
                  <a:lnTo>
                    <a:pt x="115818" y="3809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49427" y="5239389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9427" y="5277488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115818" y="3657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49427" y="5314064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7"/>
                  </a:lnTo>
                  <a:lnTo>
                    <a:pt x="115818" y="304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49427" y="5344542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49427" y="5382640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7"/>
                  </a:lnTo>
                  <a:lnTo>
                    <a:pt x="115818" y="304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49427" y="5413118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49427" y="5451217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49427" y="5489315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7"/>
                  </a:lnTo>
                  <a:lnTo>
                    <a:pt x="115818" y="304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49427" y="5519793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4"/>
                  </a:lnTo>
                  <a:lnTo>
                    <a:pt x="115818" y="3809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9427" y="5557888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8"/>
                  </a:lnTo>
                  <a:lnTo>
                    <a:pt x="115818" y="3047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9427" y="5588367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49427" y="5626465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49427" y="5664564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49427" y="5702663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6"/>
                  </a:lnTo>
                  <a:lnTo>
                    <a:pt x="115818" y="4571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49427" y="5748379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5818" y="3657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49427" y="5784955"/>
              <a:ext cx="116205" cy="53340"/>
            </a:xfrm>
            <a:custGeom>
              <a:avLst/>
              <a:gdLst/>
              <a:ahLst/>
              <a:cxnLst/>
              <a:rect l="l" t="t" r="r" b="b"/>
              <a:pathLst>
                <a:path w="116205" h="53339">
                  <a:moveTo>
                    <a:pt x="115818" y="0"/>
                  </a:moveTo>
                  <a:lnTo>
                    <a:pt x="0" y="0"/>
                  </a:lnTo>
                  <a:lnTo>
                    <a:pt x="0" y="53337"/>
                  </a:lnTo>
                  <a:lnTo>
                    <a:pt x="115818" y="53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49427" y="5838292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6"/>
                  </a:lnTo>
                  <a:lnTo>
                    <a:pt x="115818" y="4571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49427" y="5884009"/>
              <a:ext cx="116205" cy="53340"/>
            </a:xfrm>
            <a:custGeom>
              <a:avLst/>
              <a:gdLst/>
              <a:ahLst/>
              <a:cxnLst/>
              <a:rect l="l" t="t" r="r" b="b"/>
              <a:pathLst>
                <a:path w="116205" h="53339">
                  <a:moveTo>
                    <a:pt x="115818" y="0"/>
                  </a:moveTo>
                  <a:lnTo>
                    <a:pt x="0" y="0"/>
                  </a:lnTo>
                  <a:lnTo>
                    <a:pt x="0" y="53337"/>
                  </a:lnTo>
                  <a:lnTo>
                    <a:pt x="115818" y="53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49427" y="5937346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115818" y="0"/>
                  </a:moveTo>
                  <a:lnTo>
                    <a:pt x="0" y="0"/>
                  </a:lnTo>
                  <a:lnTo>
                    <a:pt x="0" y="60956"/>
                  </a:lnTo>
                  <a:lnTo>
                    <a:pt x="115818" y="6095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49427" y="5998302"/>
              <a:ext cx="116205" cy="68580"/>
            </a:xfrm>
            <a:custGeom>
              <a:avLst/>
              <a:gdLst/>
              <a:ahLst/>
              <a:cxnLst/>
              <a:rect l="l" t="t" r="r" b="b"/>
              <a:pathLst>
                <a:path w="116205" h="68579">
                  <a:moveTo>
                    <a:pt x="115818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115818" y="6857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49427" y="6066882"/>
              <a:ext cx="116205" cy="83820"/>
            </a:xfrm>
            <a:custGeom>
              <a:avLst/>
              <a:gdLst/>
              <a:ahLst/>
              <a:cxnLst/>
              <a:rect l="l" t="t" r="r" b="b"/>
              <a:pathLst>
                <a:path w="116205" h="83820">
                  <a:moveTo>
                    <a:pt x="115818" y="0"/>
                  </a:moveTo>
                  <a:lnTo>
                    <a:pt x="0" y="0"/>
                  </a:lnTo>
                  <a:lnTo>
                    <a:pt x="0" y="83814"/>
                  </a:lnTo>
                  <a:lnTo>
                    <a:pt x="115818" y="8381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49427" y="6150697"/>
              <a:ext cx="116205" cy="114300"/>
            </a:xfrm>
            <a:custGeom>
              <a:avLst/>
              <a:gdLst/>
              <a:ahLst/>
              <a:cxnLst/>
              <a:rect l="l" t="t" r="r" b="b"/>
              <a:pathLst>
                <a:path w="116205" h="114300">
                  <a:moveTo>
                    <a:pt x="115818" y="0"/>
                  </a:moveTo>
                  <a:lnTo>
                    <a:pt x="0" y="0"/>
                  </a:lnTo>
                  <a:lnTo>
                    <a:pt x="0" y="114292"/>
                  </a:lnTo>
                  <a:lnTo>
                    <a:pt x="115818" y="11429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49427" y="6264990"/>
              <a:ext cx="116205" cy="158750"/>
            </a:xfrm>
            <a:custGeom>
              <a:avLst/>
              <a:gdLst/>
              <a:ahLst/>
              <a:cxnLst/>
              <a:rect l="l" t="t" r="r" b="b"/>
              <a:pathLst>
                <a:path w="116205" h="158750">
                  <a:moveTo>
                    <a:pt x="115818" y="0"/>
                  </a:moveTo>
                  <a:lnTo>
                    <a:pt x="0" y="0"/>
                  </a:lnTo>
                  <a:lnTo>
                    <a:pt x="0" y="158489"/>
                  </a:lnTo>
                  <a:lnTo>
                    <a:pt x="115818" y="15848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49427" y="6423479"/>
              <a:ext cx="116205" cy="71755"/>
            </a:xfrm>
            <a:custGeom>
              <a:avLst/>
              <a:gdLst/>
              <a:ahLst/>
              <a:cxnLst/>
              <a:rect l="l" t="t" r="r" b="b"/>
              <a:pathLst>
                <a:path w="116205" h="71754">
                  <a:moveTo>
                    <a:pt x="115818" y="0"/>
                  </a:moveTo>
                  <a:lnTo>
                    <a:pt x="0" y="0"/>
                  </a:lnTo>
                  <a:lnTo>
                    <a:pt x="0" y="71625"/>
                  </a:lnTo>
                  <a:lnTo>
                    <a:pt x="115818" y="7162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50953" y="4552099"/>
              <a:ext cx="116205" cy="1945005"/>
            </a:xfrm>
            <a:custGeom>
              <a:avLst/>
              <a:gdLst/>
              <a:ahLst/>
              <a:cxnLst/>
              <a:rect l="l" t="t" r="r" b="b"/>
              <a:pathLst>
                <a:path w="116205" h="1945004">
                  <a:moveTo>
                    <a:pt x="0" y="0"/>
                  </a:moveTo>
                  <a:lnTo>
                    <a:pt x="115815" y="0"/>
                  </a:lnTo>
                  <a:lnTo>
                    <a:pt x="115815" y="1944530"/>
                  </a:lnTo>
                  <a:lnTo>
                    <a:pt x="0" y="1944530"/>
                  </a:lnTo>
                  <a:lnTo>
                    <a:pt x="0" y="0"/>
                  </a:lnTo>
                  <a:close/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38974" y="4532288"/>
              <a:ext cx="116205" cy="119380"/>
            </a:xfrm>
            <a:custGeom>
              <a:avLst/>
              <a:gdLst/>
              <a:ahLst/>
              <a:cxnLst/>
              <a:rect l="l" t="t" r="r" b="b"/>
              <a:pathLst>
                <a:path w="116205" h="119379">
                  <a:moveTo>
                    <a:pt x="115818" y="0"/>
                  </a:moveTo>
                  <a:lnTo>
                    <a:pt x="0" y="0"/>
                  </a:lnTo>
                  <a:lnTo>
                    <a:pt x="0" y="118864"/>
                  </a:lnTo>
                  <a:lnTo>
                    <a:pt x="115818" y="11886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38974" y="4651152"/>
              <a:ext cx="116205" cy="108585"/>
            </a:xfrm>
            <a:custGeom>
              <a:avLst/>
              <a:gdLst/>
              <a:ahLst/>
              <a:cxnLst/>
              <a:rect l="l" t="t" r="r" b="b"/>
              <a:pathLst>
                <a:path w="116205" h="108585">
                  <a:moveTo>
                    <a:pt x="115818" y="0"/>
                  </a:moveTo>
                  <a:lnTo>
                    <a:pt x="0" y="0"/>
                  </a:lnTo>
                  <a:lnTo>
                    <a:pt x="0" y="108202"/>
                  </a:lnTo>
                  <a:lnTo>
                    <a:pt x="115818" y="10820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38974" y="4759355"/>
              <a:ext cx="116205" cy="83820"/>
            </a:xfrm>
            <a:custGeom>
              <a:avLst/>
              <a:gdLst/>
              <a:ahLst/>
              <a:cxnLst/>
              <a:rect l="l" t="t" r="r" b="b"/>
              <a:pathLst>
                <a:path w="116205" h="83820">
                  <a:moveTo>
                    <a:pt x="115818" y="0"/>
                  </a:moveTo>
                  <a:lnTo>
                    <a:pt x="0" y="0"/>
                  </a:lnTo>
                  <a:lnTo>
                    <a:pt x="0" y="83814"/>
                  </a:lnTo>
                  <a:lnTo>
                    <a:pt x="115818" y="8381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38974" y="4843170"/>
              <a:ext cx="116205" cy="62865"/>
            </a:xfrm>
            <a:custGeom>
              <a:avLst/>
              <a:gdLst/>
              <a:ahLst/>
              <a:cxnLst/>
              <a:rect l="l" t="t" r="r" b="b"/>
              <a:pathLst>
                <a:path w="116205" h="62864">
                  <a:moveTo>
                    <a:pt x="115818" y="0"/>
                  </a:moveTo>
                  <a:lnTo>
                    <a:pt x="0" y="0"/>
                  </a:lnTo>
                  <a:lnTo>
                    <a:pt x="0" y="62481"/>
                  </a:lnTo>
                  <a:lnTo>
                    <a:pt x="115818" y="62481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38974" y="4905651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115818" y="0"/>
                  </a:moveTo>
                  <a:lnTo>
                    <a:pt x="0" y="0"/>
                  </a:lnTo>
                  <a:lnTo>
                    <a:pt x="0" y="60954"/>
                  </a:lnTo>
                  <a:lnTo>
                    <a:pt x="115818" y="6095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538974" y="4966606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5818" y="4571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38974" y="5012326"/>
              <a:ext cx="116205" cy="53340"/>
            </a:xfrm>
            <a:custGeom>
              <a:avLst/>
              <a:gdLst/>
              <a:ahLst/>
              <a:cxnLst/>
              <a:rect l="l" t="t" r="r" b="b"/>
              <a:pathLst>
                <a:path w="116205" h="53339">
                  <a:moveTo>
                    <a:pt x="115818" y="0"/>
                  </a:moveTo>
                  <a:lnTo>
                    <a:pt x="0" y="0"/>
                  </a:lnTo>
                  <a:lnTo>
                    <a:pt x="0" y="53337"/>
                  </a:lnTo>
                  <a:lnTo>
                    <a:pt x="115818" y="53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38974" y="5065664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6"/>
                  </a:lnTo>
                  <a:lnTo>
                    <a:pt x="115818" y="4571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38974" y="5111380"/>
              <a:ext cx="116205" cy="40005"/>
            </a:xfrm>
            <a:custGeom>
              <a:avLst/>
              <a:gdLst/>
              <a:ahLst/>
              <a:cxnLst/>
              <a:rect l="l" t="t" r="r" b="b"/>
              <a:pathLst>
                <a:path w="116205" h="40004">
                  <a:moveTo>
                    <a:pt x="115818" y="0"/>
                  </a:moveTo>
                  <a:lnTo>
                    <a:pt x="0" y="0"/>
                  </a:lnTo>
                  <a:lnTo>
                    <a:pt x="0" y="39622"/>
                  </a:lnTo>
                  <a:lnTo>
                    <a:pt x="115818" y="3962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38974" y="5151003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38974" y="5189101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538974" y="5227200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38974" y="5265299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38974" y="5303397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7"/>
                  </a:lnTo>
                  <a:lnTo>
                    <a:pt x="115818" y="304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538974" y="5333875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38974" y="5371974"/>
              <a:ext cx="116205" cy="32384"/>
            </a:xfrm>
            <a:custGeom>
              <a:avLst/>
              <a:gdLst/>
              <a:ahLst/>
              <a:cxnLst/>
              <a:rect l="l" t="t" r="r" b="b"/>
              <a:pathLst>
                <a:path w="116205" h="32385">
                  <a:moveTo>
                    <a:pt x="115818" y="0"/>
                  </a:moveTo>
                  <a:lnTo>
                    <a:pt x="0" y="0"/>
                  </a:lnTo>
                  <a:lnTo>
                    <a:pt x="0" y="32000"/>
                  </a:lnTo>
                  <a:lnTo>
                    <a:pt x="115818" y="3200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38974" y="5403974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38974" y="5442073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38974" y="5480172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7"/>
                  </a:lnTo>
                  <a:lnTo>
                    <a:pt x="115818" y="304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538974" y="5510649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4"/>
                  </a:lnTo>
                  <a:lnTo>
                    <a:pt x="115818" y="3809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38974" y="5548744"/>
              <a:ext cx="116205" cy="30480"/>
            </a:xfrm>
            <a:custGeom>
              <a:avLst/>
              <a:gdLst/>
              <a:ahLst/>
              <a:cxnLst/>
              <a:rect l="l" t="t" r="r" b="b"/>
              <a:pathLst>
                <a:path w="116205" h="30479">
                  <a:moveTo>
                    <a:pt x="115818" y="0"/>
                  </a:moveTo>
                  <a:lnTo>
                    <a:pt x="0" y="0"/>
                  </a:lnTo>
                  <a:lnTo>
                    <a:pt x="0" y="30478"/>
                  </a:lnTo>
                  <a:lnTo>
                    <a:pt x="115818" y="3047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38974" y="5579223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38974" y="5617321"/>
              <a:ext cx="116205" cy="40005"/>
            </a:xfrm>
            <a:custGeom>
              <a:avLst/>
              <a:gdLst/>
              <a:ahLst/>
              <a:cxnLst/>
              <a:rect l="l" t="t" r="r" b="b"/>
              <a:pathLst>
                <a:path w="116205" h="40004">
                  <a:moveTo>
                    <a:pt x="115818" y="0"/>
                  </a:moveTo>
                  <a:lnTo>
                    <a:pt x="0" y="0"/>
                  </a:lnTo>
                  <a:lnTo>
                    <a:pt x="0" y="39621"/>
                  </a:lnTo>
                  <a:lnTo>
                    <a:pt x="115818" y="39621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38974" y="5656943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538974" y="5695041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6"/>
                  </a:lnTo>
                  <a:lnTo>
                    <a:pt x="115818" y="4571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538974" y="5740758"/>
              <a:ext cx="116205" cy="38100"/>
            </a:xfrm>
            <a:custGeom>
              <a:avLst/>
              <a:gdLst/>
              <a:ahLst/>
              <a:cxnLst/>
              <a:rect l="l" t="t" r="r" b="b"/>
              <a:pathLst>
                <a:path w="116205" h="38100">
                  <a:moveTo>
                    <a:pt x="115818" y="0"/>
                  </a:moveTo>
                  <a:lnTo>
                    <a:pt x="0" y="0"/>
                  </a:lnTo>
                  <a:lnTo>
                    <a:pt x="0" y="38098"/>
                  </a:lnTo>
                  <a:lnTo>
                    <a:pt x="115818" y="3809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538974" y="5778856"/>
              <a:ext cx="116205" cy="53340"/>
            </a:xfrm>
            <a:custGeom>
              <a:avLst/>
              <a:gdLst/>
              <a:ahLst/>
              <a:cxnLst/>
              <a:rect l="l" t="t" r="r" b="b"/>
              <a:pathLst>
                <a:path w="116205" h="53339">
                  <a:moveTo>
                    <a:pt x="115818" y="0"/>
                  </a:moveTo>
                  <a:lnTo>
                    <a:pt x="0" y="0"/>
                  </a:lnTo>
                  <a:lnTo>
                    <a:pt x="0" y="53337"/>
                  </a:lnTo>
                  <a:lnTo>
                    <a:pt x="115818" y="53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38974" y="5832194"/>
              <a:ext cx="116205" cy="45720"/>
            </a:xfrm>
            <a:custGeom>
              <a:avLst/>
              <a:gdLst/>
              <a:ahLst/>
              <a:cxnLst/>
              <a:rect l="l" t="t" r="r" b="b"/>
              <a:pathLst>
                <a:path w="116205" h="45720">
                  <a:moveTo>
                    <a:pt x="11581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5818" y="4571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38974" y="5877914"/>
              <a:ext cx="116205" cy="55244"/>
            </a:xfrm>
            <a:custGeom>
              <a:avLst/>
              <a:gdLst/>
              <a:ahLst/>
              <a:cxnLst/>
              <a:rect l="l" t="t" r="r" b="b"/>
              <a:pathLst>
                <a:path w="116205" h="55245">
                  <a:moveTo>
                    <a:pt x="115818" y="0"/>
                  </a:moveTo>
                  <a:lnTo>
                    <a:pt x="0" y="0"/>
                  </a:lnTo>
                  <a:lnTo>
                    <a:pt x="0" y="54860"/>
                  </a:lnTo>
                  <a:lnTo>
                    <a:pt x="115818" y="5486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38974" y="5932774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115818" y="0"/>
                  </a:moveTo>
                  <a:lnTo>
                    <a:pt x="0" y="0"/>
                  </a:lnTo>
                  <a:lnTo>
                    <a:pt x="0" y="60958"/>
                  </a:lnTo>
                  <a:lnTo>
                    <a:pt x="115818" y="6095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38974" y="5993733"/>
              <a:ext cx="116205" cy="68580"/>
            </a:xfrm>
            <a:custGeom>
              <a:avLst/>
              <a:gdLst/>
              <a:ahLst/>
              <a:cxnLst/>
              <a:rect l="l" t="t" r="r" b="b"/>
              <a:pathLst>
                <a:path w="116205" h="68579">
                  <a:moveTo>
                    <a:pt x="115818" y="0"/>
                  </a:moveTo>
                  <a:lnTo>
                    <a:pt x="0" y="0"/>
                  </a:lnTo>
                  <a:lnTo>
                    <a:pt x="0" y="68577"/>
                  </a:lnTo>
                  <a:lnTo>
                    <a:pt x="115818" y="6857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538974" y="6062310"/>
              <a:ext cx="116205" cy="85725"/>
            </a:xfrm>
            <a:custGeom>
              <a:avLst/>
              <a:gdLst/>
              <a:ahLst/>
              <a:cxnLst/>
              <a:rect l="l" t="t" r="r" b="b"/>
              <a:pathLst>
                <a:path w="116205" h="85725">
                  <a:moveTo>
                    <a:pt x="115818" y="0"/>
                  </a:moveTo>
                  <a:lnTo>
                    <a:pt x="0" y="0"/>
                  </a:lnTo>
                  <a:lnTo>
                    <a:pt x="0" y="85337"/>
                  </a:lnTo>
                  <a:lnTo>
                    <a:pt x="115818" y="8533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38974" y="6147648"/>
              <a:ext cx="116205" cy="114300"/>
            </a:xfrm>
            <a:custGeom>
              <a:avLst/>
              <a:gdLst/>
              <a:ahLst/>
              <a:cxnLst/>
              <a:rect l="l" t="t" r="r" b="b"/>
              <a:pathLst>
                <a:path w="116205" h="114300">
                  <a:moveTo>
                    <a:pt x="115818" y="0"/>
                  </a:moveTo>
                  <a:lnTo>
                    <a:pt x="0" y="0"/>
                  </a:lnTo>
                  <a:lnTo>
                    <a:pt x="0" y="114296"/>
                  </a:lnTo>
                  <a:lnTo>
                    <a:pt x="115818" y="11429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38974" y="6261944"/>
              <a:ext cx="116205" cy="161925"/>
            </a:xfrm>
            <a:custGeom>
              <a:avLst/>
              <a:gdLst/>
              <a:ahLst/>
              <a:cxnLst/>
              <a:rect l="l" t="t" r="r" b="b"/>
              <a:pathLst>
                <a:path w="116205" h="161925">
                  <a:moveTo>
                    <a:pt x="115818" y="0"/>
                  </a:moveTo>
                  <a:lnTo>
                    <a:pt x="0" y="0"/>
                  </a:lnTo>
                  <a:lnTo>
                    <a:pt x="0" y="161535"/>
                  </a:lnTo>
                  <a:lnTo>
                    <a:pt x="115818" y="16153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38974" y="6423479"/>
              <a:ext cx="116205" cy="71755"/>
            </a:xfrm>
            <a:custGeom>
              <a:avLst/>
              <a:gdLst/>
              <a:ahLst/>
              <a:cxnLst/>
              <a:rect l="l" t="t" r="r" b="b"/>
              <a:pathLst>
                <a:path w="116205" h="71754">
                  <a:moveTo>
                    <a:pt x="115818" y="0"/>
                  </a:moveTo>
                  <a:lnTo>
                    <a:pt x="0" y="0"/>
                  </a:lnTo>
                  <a:lnTo>
                    <a:pt x="0" y="71625"/>
                  </a:lnTo>
                  <a:lnTo>
                    <a:pt x="115818" y="7162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40497" y="4533811"/>
              <a:ext cx="116205" cy="1963420"/>
            </a:xfrm>
            <a:custGeom>
              <a:avLst/>
              <a:gdLst/>
              <a:ahLst/>
              <a:cxnLst/>
              <a:rect l="l" t="t" r="r" b="b"/>
              <a:pathLst>
                <a:path w="116205" h="1963420">
                  <a:moveTo>
                    <a:pt x="0" y="0"/>
                  </a:moveTo>
                  <a:lnTo>
                    <a:pt x="115818" y="0"/>
                  </a:lnTo>
                  <a:lnTo>
                    <a:pt x="115818" y="1962818"/>
                  </a:lnTo>
                  <a:lnTo>
                    <a:pt x="0" y="1962818"/>
                  </a:lnTo>
                  <a:lnTo>
                    <a:pt x="0" y="0"/>
                  </a:lnTo>
                  <a:close/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28519" y="4658774"/>
              <a:ext cx="116205" cy="111760"/>
            </a:xfrm>
            <a:custGeom>
              <a:avLst/>
              <a:gdLst/>
              <a:ahLst/>
              <a:cxnLst/>
              <a:rect l="l" t="t" r="r" b="b"/>
              <a:pathLst>
                <a:path w="116205" h="111760">
                  <a:moveTo>
                    <a:pt x="115818" y="0"/>
                  </a:moveTo>
                  <a:lnTo>
                    <a:pt x="0" y="0"/>
                  </a:lnTo>
                  <a:lnTo>
                    <a:pt x="0" y="111248"/>
                  </a:lnTo>
                  <a:lnTo>
                    <a:pt x="115818" y="11124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28519" y="4770022"/>
              <a:ext cx="116205" cy="100965"/>
            </a:xfrm>
            <a:custGeom>
              <a:avLst/>
              <a:gdLst/>
              <a:ahLst/>
              <a:cxnLst/>
              <a:rect l="l" t="t" r="r" b="b"/>
              <a:pathLst>
                <a:path w="116205" h="100964">
                  <a:moveTo>
                    <a:pt x="115818" y="0"/>
                  </a:moveTo>
                  <a:lnTo>
                    <a:pt x="0" y="0"/>
                  </a:lnTo>
                  <a:lnTo>
                    <a:pt x="0" y="100580"/>
                  </a:lnTo>
                  <a:lnTo>
                    <a:pt x="115818" y="10058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828519" y="4870602"/>
              <a:ext cx="116205" cy="79375"/>
            </a:xfrm>
            <a:custGeom>
              <a:avLst/>
              <a:gdLst/>
              <a:ahLst/>
              <a:cxnLst/>
              <a:rect l="l" t="t" r="r" b="b"/>
              <a:pathLst>
                <a:path w="116205" h="79375">
                  <a:moveTo>
                    <a:pt x="115818" y="0"/>
                  </a:moveTo>
                  <a:lnTo>
                    <a:pt x="0" y="0"/>
                  </a:lnTo>
                  <a:lnTo>
                    <a:pt x="0" y="79242"/>
                  </a:lnTo>
                  <a:lnTo>
                    <a:pt x="115818" y="7924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828519" y="4949845"/>
              <a:ext cx="116205" cy="58419"/>
            </a:xfrm>
            <a:custGeom>
              <a:avLst/>
              <a:gdLst/>
              <a:ahLst/>
              <a:cxnLst/>
              <a:rect l="l" t="t" r="r" b="b"/>
              <a:pathLst>
                <a:path w="116205" h="58420">
                  <a:moveTo>
                    <a:pt x="115818" y="0"/>
                  </a:moveTo>
                  <a:lnTo>
                    <a:pt x="0" y="0"/>
                  </a:lnTo>
                  <a:lnTo>
                    <a:pt x="0" y="57909"/>
                  </a:lnTo>
                  <a:lnTo>
                    <a:pt x="115818" y="5790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828519" y="5007754"/>
              <a:ext cx="116205" cy="56515"/>
            </a:xfrm>
            <a:custGeom>
              <a:avLst/>
              <a:gdLst/>
              <a:ahLst/>
              <a:cxnLst/>
              <a:rect l="l" t="t" r="r" b="b"/>
              <a:pathLst>
                <a:path w="116205" h="56514">
                  <a:moveTo>
                    <a:pt x="115818" y="0"/>
                  </a:moveTo>
                  <a:lnTo>
                    <a:pt x="0" y="0"/>
                  </a:lnTo>
                  <a:lnTo>
                    <a:pt x="0" y="56382"/>
                  </a:lnTo>
                  <a:lnTo>
                    <a:pt x="115818" y="5638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828519" y="5064137"/>
              <a:ext cx="116205" cy="44450"/>
            </a:xfrm>
            <a:custGeom>
              <a:avLst/>
              <a:gdLst/>
              <a:ahLst/>
              <a:cxnLst/>
              <a:rect l="l" t="t" r="r" b="b"/>
              <a:pathLst>
                <a:path w="116205" h="44450">
                  <a:moveTo>
                    <a:pt x="115818" y="0"/>
                  </a:moveTo>
                  <a:lnTo>
                    <a:pt x="0" y="0"/>
                  </a:lnTo>
                  <a:lnTo>
                    <a:pt x="0" y="44193"/>
                  </a:lnTo>
                  <a:lnTo>
                    <a:pt x="115818" y="44193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828519" y="5108331"/>
              <a:ext cx="116205" cy="50800"/>
            </a:xfrm>
            <a:custGeom>
              <a:avLst/>
              <a:gdLst/>
              <a:ahLst/>
              <a:cxnLst/>
              <a:rect l="l" t="t" r="r" b="b"/>
              <a:pathLst>
                <a:path w="116205" h="50800">
                  <a:moveTo>
                    <a:pt x="115818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115818" y="50291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828519" y="5158623"/>
              <a:ext cx="116205" cy="43180"/>
            </a:xfrm>
            <a:custGeom>
              <a:avLst/>
              <a:gdLst/>
              <a:ahLst/>
              <a:cxnLst/>
              <a:rect l="l" t="t" r="r" b="b"/>
              <a:pathLst>
                <a:path w="116205" h="43179">
                  <a:moveTo>
                    <a:pt x="115818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15818" y="4267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28519" y="5201295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49"/>
                  </a:lnTo>
                  <a:lnTo>
                    <a:pt x="115818" y="3504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28519" y="5236344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2"/>
                  </a:lnTo>
                  <a:lnTo>
                    <a:pt x="115818" y="3657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828519" y="5272916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53"/>
                  </a:lnTo>
                  <a:lnTo>
                    <a:pt x="115818" y="35053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828519" y="5307970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2"/>
                  </a:lnTo>
                  <a:lnTo>
                    <a:pt x="115818" y="3657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828519" y="5344542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115818" y="36576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828519" y="5381118"/>
              <a:ext cx="116205" cy="27940"/>
            </a:xfrm>
            <a:custGeom>
              <a:avLst/>
              <a:gdLst/>
              <a:ahLst/>
              <a:cxnLst/>
              <a:rect l="l" t="t" r="r" b="b"/>
              <a:pathLst>
                <a:path w="116205" h="27939">
                  <a:moveTo>
                    <a:pt x="115818" y="0"/>
                  </a:moveTo>
                  <a:lnTo>
                    <a:pt x="0" y="0"/>
                  </a:lnTo>
                  <a:lnTo>
                    <a:pt x="0" y="27428"/>
                  </a:lnTo>
                  <a:lnTo>
                    <a:pt x="115818" y="2742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828519" y="5408546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5818" y="3657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828519" y="5445122"/>
              <a:ext cx="116205" cy="29209"/>
            </a:xfrm>
            <a:custGeom>
              <a:avLst/>
              <a:gdLst/>
              <a:ahLst/>
              <a:cxnLst/>
              <a:rect l="l" t="t" r="r" b="b"/>
              <a:pathLst>
                <a:path w="116205" h="29210">
                  <a:moveTo>
                    <a:pt x="115818" y="0"/>
                  </a:moveTo>
                  <a:lnTo>
                    <a:pt x="0" y="0"/>
                  </a:lnTo>
                  <a:lnTo>
                    <a:pt x="0" y="28954"/>
                  </a:lnTo>
                  <a:lnTo>
                    <a:pt x="115818" y="2895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28519" y="5474077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49"/>
                  </a:lnTo>
                  <a:lnTo>
                    <a:pt x="115818" y="3504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28519" y="5509126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69"/>
                  </a:lnTo>
                  <a:lnTo>
                    <a:pt x="115818" y="3656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828519" y="5545696"/>
              <a:ext cx="116205" cy="29209"/>
            </a:xfrm>
            <a:custGeom>
              <a:avLst/>
              <a:gdLst/>
              <a:ahLst/>
              <a:cxnLst/>
              <a:rect l="l" t="t" r="r" b="b"/>
              <a:pathLst>
                <a:path w="116205" h="29210">
                  <a:moveTo>
                    <a:pt x="115818" y="0"/>
                  </a:moveTo>
                  <a:lnTo>
                    <a:pt x="0" y="0"/>
                  </a:lnTo>
                  <a:lnTo>
                    <a:pt x="0" y="28954"/>
                  </a:lnTo>
                  <a:lnTo>
                    <a:pt x="115818" y="2895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828519" y="5574651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53"/>
                  </a:lnTo>
                  <a:lnTo>
                    <a:pt x="115818" y="35053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28519" y="5609704"/>
              <a:ext cx="116205" cy="29209"/>
            </a:xfrm>
            <a:custGeom>
              <a:avLst/>
              <a:gdLst/>
              <a:ahLst/>
              <a:cxnLst/>
              <a:rect l="l" t="t" r="r" b="b"/>
              <a:pathLst>
                <a:path w="116205" h="29210">
                  <a:moveTo>
                    <a:pt x="115818" y="0"/>
                  </a:moveTo>
                  <a:lnTo>
                    <a:pt x="0" y="0"/>
                  </a:lnTo>
                  <a:lnTo>
                    <a:pt x="0" y="28954"/>
                  </a:lnTo>
                  <a:lnTo>
                    <a:pt x="115818" y="2895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28519" y="5638658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2"/>
                  </a:lnTo>
                  <a:lnTo>
                    <a:pt x="115818" y="3657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828519" y="5675231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49"/>
                  </a:lnTo>
                  <a:lnTo>
                    <a:pt x="115818" y="3504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828519" y="5710280"/>
              <a:ext cx="116205" cy="36830"/>
            </a:xfrm>
            <a:custGeom>
              <a:avLst/>
              <a:gdLst/>
              <a:ahLst/>
              <a:cxnLst/>
              <a:rect l="l" t="t" r="r" b="b"/>
              <a:pathLst>
                <a:path w="116205" h="36829">
                  <a:moveTo>
                    <a:pt x="115818" y="0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5818" y="3657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828519" y="5746856"/>
              <a:ext cx="116205" cy="43180"/>
            </a:xfrm>
            <a:custGeom>
              <a:avLst/>
              <a:gdLst/>
              <a:ahLst/>
              <a:cxnLst/>
              <a:rect l="l" t="t" r="r" b="b"/>
              <a:pathLst>
                <a:path w="116205" h="43179">
                  <a:moveTo>
                    <a:pt x="115818" y="0"/>
                  </a:moveTo>
                  <a:lnTo>
                    <a:pt x="0" y="0"/>
                  </a:lnTo>
                  <a:lnTo>
                    <a:pt x="0" y="42670"/>
                  </a:lnTo>
                  <a:lnTo>
                    <a:pt x="115818" y="4267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828519" y="5789527"/>
              <a:ext cx="116205" cy="35560"/>
            </a:xfrm>
            <a:custGeom>
              <a:avLst/>
              <a:gdLst/>
              <a:ahLst/>
              <a:cxnLst/>
              <a:rect l="l" t="t" r="r" b="b"/>
              <a:pathLst>
                <a:path w="116205" h="35560">
                  <a:moveTo>
                    <a:pt x="115818" y="0"/>
                  </a:moveTo>
                  <a:lnTo>
                    <a:pt x="0" y="0"/>
                  </a:lnTo>
                  <a:lnTo>
                    <a:pt x="0" y="35049"/>
                  </a:lnTo>
                  <a:lnTo>
                    <a:pt x="115818" y="35049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828519" y="5824577"/>
              <a:ext cx="116205" cy="50800"/>
            </a:xfrm>
            <a:custGeom>
              <a:avLst/>
              <a:gdLst/>
              <a:ahLst/>
              <a:cxnLst/>
              <a:rect l="l" t="t" r="r" b="b"/>
              <a:pathLst>
                <a:path w="116205" h="50800">
                  <a:moveTo>
                    <a:pt x="115818" y="0"/>
                  </a:moveTo>
                  <a:lnTo>
                    <a:pt x="0" y="0"/>
                  </a:lnTo>
                  <a:lnTo>
                    <a:pt x="0" y="50288"/>
                  </a:lnTo>
                  <a:lnTo>
                    <a:pt x="115818" y="5028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828519" y="5874865"/>
              <a:ext cx="116205" cy="44450"/>
            </a:xfrm>
            <a:custGeom>
              <a:avLst/>
              <a:gdLst/>
              <a:ahLst/>
              <a:cxnLst/>
              <a:rect l="l" t="t" r="r" b="b"/>
              <a:pathLst>
                <a:path w="116205" h="44450">
                  <a:moveTo>
                    <a:pt x="115818" y="0"/>
                  </a:moveTo>
                  <a:lnTo>
                    <a:pt x="0" y="0"/>
                  </a:lnTo>
                  <a:lnTo>
                    <a:pt x="0" y="44193"/>
                  </a:lnTo>
                  <a:lnTo>
                    <a:pt x="115818" y="44193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28519" y="5919058"/>
              <a:ext cx="116205" cy="50800"/>
            </a:xfrm>
            <a:custGeom>
              <a:avLst/>
              <a:gdLst/>
              <a:ahLst/>
              <a:cxnLst/>
              <a:rect l="l" t="t" r="r" b="b"/>
              <a:pathLst>
                <a:path w="116205" h="50800">
                  <a:moveTo>
                    <a:pt x="115818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115818" y="5029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828519" y="5969350"/>
              <a:ext cx="116205" cy="56515"/>
            </a:xfrm>
            <a:custGeom>
              <a:avLst/>
              <a:gdLst/>
              <a:ahLst/>
              <a:cxnLst/>
              <a:rect l="l" t="t" r="r" b="b"/>
              <a:pathLst>
                <a:path w="116205" h="56514">
                  <a:moveTo>
                    <a:pt x="115818" y="0"/>
                  </a:moveTo>
                  <a:lnTo>
                    <a:pt x="0" y="0"/>
                  </a:lnTo>
                  <a:lnTo>
                    <a:pt x="0" y="56384"/>
                  </a:lnTo>
                  <a:lnTo>
                    <a:pt x="115818" y="56384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828519" y="6025734"/>
              <a:ext cx="116205" cy="66040"/>
            </a:xfrm>
            <a:custGeom>
              <a:avLst/>
              <a:gdLst/>
              <a:ahLst/>
              <a:cxnLst/>
              <a:rect l="l" t="t" r="r" b="b"/>
              <a:pathLst>
                <a:path w="116205" h="66039">
                  <a:moveTo>
                    <a:pt x="115818" y="0"/>
                  </a:moveTo>
                  <a:lnTo>
                    <a:pt x="0" y="0"/>
                  </a:lnTo>
                  <a:lnTo>
                    <a:pt x="0" y="65530"/>
                  </a:lnTo>
                  <a:lnTo>
                    <a:pt x="115818" y="6553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828519" y="6091265"/>
              <a:ext cx="116205" cy="78105"/>
            </a:xfrm>
            <a:custGeom>
              <a:avLst/>
              <a:gdLst/>
              <a:ahLst/>
              <a:cxnLst/>
              <a:rect l="l" t="t" r="r" b="b"/>
              <a:pathLst>
                <a:path w="116205" h="78104">
                  <a:moveTo>
                    <a:pt x="115818" y="0"/>
                  </a:moveTo>
                  <a:lnTo>
                    <a:pt x="0" y="0"/>
                  </a:lnTo>
                  <a:lnTo>
                    <a:pt x="0" y="77720"/>
                  </a:lnTo>
                  <a:lnTo>
                    <a:pt x="115818" y="77720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828519" y="6168985"/>
              <a:ext cx="116205" cy="108585"/>
            </a:xfrm>
            <a:custGeom>
              <a:avLst/>
              <a:gdLst/>
              <a:ahLst/>
              <a:cxnLst/>
              <a:rect l="l" t="t" r="r" b="b"/>
              <a:pathLst>
                <a:path w="116205" h="108585">
                  <a:moveTo>
                    <a:pt x="115818" y="0"/>
                  </a:moveTo>
                  <a:lnTo>
                    <a:pt x="0" y="0"/>
                  </a:lnTo>
                  <a:lnTo>
                    <a:pt x="0" y="108197"/>
                  </a:lnTo>
                  <a:lnTo>
                    <a:pt x="115818" y="108197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828519" y="6277183"/>
              <a:ext cx="116205" cy="151130"/>
            </a:xfrm>
            <a:custGeom>
              <a:avLst/>
              <a:gdLst/>
              <a:ahLst/>
              <a:cxnLst/>
              <a:rect l="l" t="t" r="r" b="b"/>
              <a:pathLst>
                <a:path w="116205" h="151129">
                  <a:moveTo>
                    <a:pt x="115818" y="0"/>
                  </a:moveTo>
                  <a:lnTo>
                    <a:pt x="0" y="0"/>
                  </a:lnTo>
                  <a:lnTo>
                    <a:pt x="0" y="150868"/>
                  </a:lnTo>
                  <a:lnTo>
                    <a:pt x="115818" y="150868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828519" y="6428051"/>
              <a:ext cx="116205" cy="67310"/>
            </a:xfrm>
            <a:custGeom>
              <a:avLst/>
              <a:gdLst/>
              <a:ahLst/>
              <a:cxnLst/>
              <a:rect l="l" t="t" r="r" b="b"/>
              <a:pathLst>
                <a:path w="116205" h="67310">
                  <a:moveTo>
                    <a:pt x="115818" y="0"/>
                  </a:moveTo>
                  <a:lnTo>
                    <a:pt x="0" y="0"/>
                  </a:lnTo>
                  <a:lnTo>
                    <a:pt x="0" y="67053"/>
                  </a:lnTo>
                  <a:lnTo>
                    <a:pt x="115818" y="67053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830045" y="4660296"/>
              <a:ext cx="116205" cy="1836420"/>
            </a:xfrm>
            <a:custGeom>
              <a:avLst/>
              <a:gdLst/>
              <a:ahLst/>
              <a:cxnLst/>
              <a:rect l="l" t="t" r="r" b="b"/>
              <a:pathLst>
                <a:path w="116205" h="1836420">
                  <a:moveTo>
                    <a:pt x="0" y="0"/>
                  </a:moveTo>
                  <a:lnTo>
                    <a:pt x="115815" y="0"/>
                  </a:lnTo>
                  <a:lnTo>
                    <a:pt x="115815" y="1836332"/>
                  </a:lnTo>
                  <a:lnTo>
                    <a:pt x="0" y="1836332"/>
                  </a:lnTo>
                  <a:lnTo>
                    <a:pt x="0" y="0"/>
                  </a:lnTo>
                  <a:close/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119590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5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119590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5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121113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5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5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2409138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5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2409138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5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410660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5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5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698682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5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698682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5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700209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5" h="22225">
                  <a:moveTo>
                    <a:pt x="0" y="0"/>
                  </a:moveTo>
                  <a:lnTo>
                    <a:pt x="115815" y="0"/>
                  </a:lnTo>
                  <a:lnTo>
                    <a:pt x="115815" y="21843"/>
                  </a:lnTo>
                </a:path>
                <a:path w="116205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989750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5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2989750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5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2991272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5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5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279297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4" h="17145">
                  <a:moveTo>
                    <a:pt x="115815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5" y="16762"/>
                  </a:lnTo>
                  <a:lnTo>
                    <a:pt x="11581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279297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115815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5" y="6605"/>
                  </a:lnTo>
                  <a:lnTo>
                    <a:pt x="115815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280820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4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4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568842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4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568842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570364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4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4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859912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4" h="17145">
                  <a:moveTo>
                    <a:pt x="115820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20" y="16762"/>
                  </a:lnTo>
                  <a:lnTo>
                    <a:pt x="11582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59912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115820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20" y="6605"/>
                  </a:lnTo>
                  <a:lnTo>
                    <a:pt x="115820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861435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4" h="22225">
                  <a:moveTo>
                    <a:pt x="0" y="0"/>
                  </a:moveTo>
                  <a:lnTo>
                    <a:pt x="115820" y="0"/>
                  </a:lnTo>
                  <a:lnTo>
                    <a:pt x="115820" y="21843"/>
                  </a:lnTo>
                </a:path>
                <a:path w="116204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149460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4" h="17145">
                  <a:moveTo>
                    <a:pt x="115815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5" y="16762"/>
                  </a:lnTo>
                  <a:lnTo>
                    <a:pt x="11581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149460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115815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5" y="6605"/>
                  </a:lnTo>
                  <a:lnTo>
                    <a:pt x="115815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150983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4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4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4439005" y="6495105"/>
              <a:ext cx="116205" cy="17145"/>
            </a:xfrm>
            <a:custGeom>
              <a:avLst/>
              <a:gdLst/>
              <a:ahLst/>
              <a:cxnLst/>
              <a:rect l="l" t="t" r="r" b="b"/>
              <a:pathLst>
                <a:path w="116204" h="17145">
                  <a:moveTo>
                    <a:pt x="115818" y="0"/>
                  </a:moveTo>
                  <a:lnTo>
                    <a:pt x="0" y="0"/>
                  </a:lnTo>
                  <a:lnTo>
                    <a:pt x="0" y="16762"/>
                  </a:lnTo>
                  <a:lnTo>
                    <a:pt x="115818" y="16762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4439005" y="6511867"/>
              <a:ext cx="116205" cy="6985"/>
            </a:xfrm>
            <a:custGeom>
              <a:avLst/>
              <a:gdLst/>
              <a:ahLst/>
              <a:cxnLst/>
              <a:rect l="l" t="t" r="r" b="b"/>
              <a:pathLst>
                <a:path w="116204" h="6984">
                  <a:moveTo>
                    <a:pt x="115818" y="0"/>
                  </a:moveTo>
                  <a:lnTo>
                    <a:pt x="0" y="0"/>
                  </a:lnTo>
                  <a:lnTo>
                    <a:pt x="0" y="6605"/>
                  </a:lnTo>
                  <a:lnTo>
                    <a:pt x="115818" y="6605"/>
                  </a:lnTo>
                  <a:lnTo>
                    <a:pt x="11581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440528" y="6496629"/>
              <a:ext cx="116205" cy="22225"/>
            </a:xfrm>
            <a:custGeom>
              <a:avLst/>
              <a:gdLst/>
              <a:ahLst/>
              <a:cxnLst/>
              <a:rect l="l" t="t" r="r" b="b"/>
              <a:pathLst>
                <a:path w="116204" h="22225">
                  <a:moveTo>
                    <a:pt x="0" y="0"/>
                  </a:moveTo>
                  <a:lnTo>
                    <a:pt x="115818" y="0"/>
                  </a:lnTo>
                  <a:lnTo>
                    <a:pt x="115818" y="21843"/>
                  </a:lnTo>
                </a:path>
                <a:path w="116204" h="22225">
                  <a:moveTo>
                    <a:pt x="0" y="21843"/>
                  </a:moveTo>
                  <a:lnTo>
                    <a:pt x="0" y="0"/>
                  </a:lnTo>
                </a:path>
              </a:pathLst>
            </a:custGeom>
            <a:ln w="1218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64088" y="4065965"/>
              <a:ext cx="0" cy="2430780"/>
            </a:xfrm>
            <a:custGeom>
              <a:avLst/>
              <a:gdLst/>
              <a:ahLst/>
              <a:cxnLst/>
              <a:rect l="l" t="t" r="r" b="b"/>
              <a:pathLst>
                <a:path h="2430779">
                  <a:moveTo>
                    <a:pt x="0" y="2430663"/>
                  </a:moveTo>
                  <a:lnTo>
                    <a:pt x="0" y="0"/>
                  </a:lnTo>
                </a:path>
              </a:pathLst>
            </a:custGeom>
            <a:ln w="7199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39705" y="4065965"/>
              <a:ext cx="24765" cy="2430780"/>
            </a:xfrm>
            <a:custGeom>
              <a:avLst/>
              <a:gdLst/>
              <a:ahLst/>
              <a:cxnLst/>
              <a:rect l="l" t="t" r="r" b="b"/>
              <a:pathLst>
                <a:path w="24765" h="2430779">
                  <a:moveTo>
                    <a:pt x="0" y="2430663"/>
                  </a:moveTo>
                  <a:lnTo>
                    <a:pt x="24382" y="2430663"/>
                  </a:lnTo>
                </a:path>
                <a:path w="24765" h="2430779">
                  <a:moveTo>
                    <a:pt x="0" y="2160925"/>
                  </a:moveTo>
                  <a:lnTo>
                    <a:pt x="24382" y="2160925"/>
                  </a:lnTo>
                </a:path>
                <a:path w="24765" h="2430779">
                  <a:moveTo>
                    <a:pt x="0" y="1891191"/>
                  </a:moveTo>
                  <a:lnTo>
                    <a:pt x="24382" y="1891191"/>
                  </a:lnTo>
                </a:path>
                <a:path w="24765" h="2430779">
                  <a:moveTo>
                    <a:pt x="0" y="1619931"/>
                  </a:moveTo>
                  <a:lnTo>
                    <a:pt x="24382" y="1619931"/>
                  </a:lnTo>
                </a:path>
                <a:path w="24765" h="2430779">
                  <a:moveTo>
                    <a:pt x="0" y="1350201"/>
                  </a:moveTo>
                  <a:lnTo>
                    <a:pt x="24382" y="1350201"/>
                  </a:lnTo>
                </a:path>
                <a:path w="24765" h="2430779">
                  <a:moveTo>
                    <a:pt x="0" y="1080465"/>
                  </a:moveTo>
                  <a:lnTo>
                    <a:pt x="24382" y="1080465"/>
                  </a:lnTo>
                </a:path>
                <a:path w="24765" h="2430779">
                  <a:moveTo>
                    <a:pt x="0" y="810731"/>
                  </a:moveTo>
                  <a:lnTo>
                    <a:pt x="24382" y="810731"/>
                  </a:lnTo>
                </a:path>
                <a:path w="24765" h="2430779">
                  <a:moveTo>
                    <a:pt x="0" y="539470"/>
                  </a:moveTo>
                  <a:lnTo>
                    <a:pt x="24382" y="539470"/>
                  </a:lnTo>
                </a:path>
                <a:path w="24765" h="2430779">
                  <a:moveTo>
                    <a:pt x="0" y="269737"/>
                  </a:moveTo>
                  <a:lnTo>
                    <a:pt x="24382" y="269737"/>
                  </a:lnTo>
                </a:path>
                <a:path w="24765" h="2430779">
                  <a:moveTo>
                    <a:pt x="0" y="0"/>
                  </a:moveTo>
                  <a:lnTo>
                    <a:pt x="24382" y="0"/>
                  </a:lnTo>
                </a:path>
              </a:pathLst>
            </a:custGeom>
            <a:ln w="3175">
              <a:solidFill>
                <a:srgbClr val="0B0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450" y="6464185"/>
              <a:ext cx="100529" cy="7097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140" y="6192925"/>
              <a:ext cx="106840" cy="7097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223" y="5923191"/>
              <a:ext cx="105756" cy="7097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3843" y="5653458"/>
              <a:ext cx="108136" cy="7097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6223" y="5383724"/>
              <a:ext cx="105756" cy="7097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5903" y="5112465"/>
              <a:ext cx="106076" cy="7097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619" y="4842731"/>
              <a:ext cx="105360" cy="7097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6141" y="4572992"/>
              <a:ext cx="105839" cy="70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6223" y="4301737"/>
              <a:ext cx="105756" cy="70973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257" y="4031999"/>
              <a:ext cx="144600" cy="70973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2565" y="6495106"/>
              <a:ext cx="3482168" cy="139927"/>
            </a:xfrm>
            <a:prstGeom prst="rect">
              <a:avLst/>
            </a:prstGeom>
          </p:spPr>
        </p:pic>
      </p:grpSp>
      <p:sp>
        <p:nvSpPr>
          <p:cNvPr id="171" name="object 171"/>
          <p:cNvSpPr/>
          <p:nvPr/>
        </p:nvSpPr>
        <p:spPr>
          <a:xfrm>
            <a:off x="6643220" y="3896719"/>
            <a:ext cx="0" cy="1981200"/>
          </a:xfrm>
          <a:custGeom>
            <a:avLst/>
            <a:gdLst/>
            <a:ahLst/>
            <a:cxnLst/>
            <a:rect l="l" t="t" r="r" b="b"/>
            <a:pathLst>
              <a:path h="1981200">
                <a:moveTo>
                  <a:pt x="0" y="1981057"/>
                </a:moveTo>
                <a:lnTo>
                  <a:pt x="0" y="0"/>
                </a:lnTo>
              </a:path>
            </a:pathLst>
          </a:custGeom>
          <a:ln w="9140">
            <a:solidFill>
              <a:srgbClr val="0B05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2" name="object 172"/>
          <p:cNvGraphicFramePr>
            <a:graphicFrameLocks noGrp="1"/>
          </p:cNvGraphicFramePr>
          <p:nvPr/>
        </p:nvGraphicFramePr>
        <p:xfrm>
          <a:off x="6064143" y="5873207"/>
          <a:ext cx="3687444" cy="118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B053A"/>
                      </a:solidFill>
                      <a:prstDash val="solid"/>
                    </a:lnR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B053A"/>
                      </a:solidFill>
                      <a:prstDash val="solid"/>
                    </a:lnL>
                    <a:lnR w="9525">
                      <a:solidFill>
                        <a:srgbClr val="0B053A"/>
                      </a:solidFill>
                      <a:prstDash val="solid"/>
                    </a:lnR>
                    <a:lnT w="9525">
                      <a:solidFill>
                        <a:srgbClr val="0B053A"/>
                      </a:solidFill>
                      <a:prstDash val="solid"/>
                    </a:lnT>
                    <a:lnB w="9525">
                      <a:solidFill>
                        <a:srgbClr val="0B053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3" name="object 17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813122" y="5929026"/>
            <a:ext cx="284200" cy="82717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34871" y="5929026"/>
            <a:ext cx="284200" cy="82717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57189" y="5929026"/>
            <a:ext cx="283629" cy="82717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675258" y="5929026"/>
            <a:ext cx="287305" cy="82717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298530" y="5929026"/>
            <a:ext cx="287305" cy="82717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6106812" y="6123949"/>
            <a:ext cx="462280" cy="80645"/>
            <a:chOff x="6106812" y="6123949"/>
            <a:chExt cx="462280" cy="80645"/>
          </a:xfrm>
        </p:grpSpPr>
        <p:sp>
          <p:nvSpPr>
            <p:cNvPr id="179" name="object 179"/>
            <p:cNvSpPr/>
            <p:nvPr/>
          </p:nvSpPr>
          <p:spPr>
            <a:xfrm>
              <a:off x="6106812" y="616731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20" y="0"/>
                  </a:lnTo>
                </a:path>
              </a:pathLst>
            </a:custGeom>
            <a:ln w="47238">
              <a:solidFill>
                <a:srgbClr val="988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1463" y="6123949"/>
              <a:ext cx="187107" cy="80316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75989" y="6125608"/>
            <a:ext cx="159302" cy="9941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497738" y="6125608"/>
            <a:ext cx="160340" cy="99414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119483" y="6125608"/>
            <a:ext cx="159304" cy="99414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741228" y="6125608"/>
            <a:ext cx="160084" cy="99414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362977" y="6125608"/>
            <a:ext cx="160340" cy="99414"/>
          </a:xfrm>
          <a:prstGeom prst="rect">
            <a:avLst/>
          </a:prstGeom>
        </p:spPr>
      </p:pic>
      <p:grpSp>
        <p:nvGrpSpPr>
          <p:cNvPr id="186" name="object 186"/>
          <p:cNvGrpSpPr/>
          <p:nvPr/>
        </p:nvGrpSpPr>
        <p:grpSpPr>
          <a:xfrm>
            <a:off x="6106812" y="6320668"/>
            <a:ext cx="490855" cy="83185"/>
            <a:chOff x="6106812" y="6320668"/>
            <a:chExt cx="490855" cy="83185"/>
          </a:xfrm>
        </p:grpSpPr>
        <p:sp>
          <p:nvSpPr>
            <p:cNvPr id="187" name="object 187"/>
            <p:cNvSpPr/>
            <p:nvPr/>
          </p:nvSpPr>
          <p:spPr>
            <a:xfrm>
              <a:off x="6106812" y="6365422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20" y="0"/>
                  </a:lnTo>
                </a:path>
              </a:pathLst>
            </a:custGeom>
            <a:ln w="47238">
              <a:solidFill>
                <a:srgbClr val="6F80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84009" y="6320668"/>
              <a:ext cx="213111" cy="82716"/>
            </a:xfrm>
            <a:prstGeom prst="rect">
              <a:avLst/>
            </a:prstGeom>
          </p:spPr>
        </p:pic>
      </p:grpSp>
      <p:pic>
        <p:nvPicPr>
          <p:cNvPr id="189" name="object 18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875566" y="6323713"/>
            <a:ext cx="160763" cy="99414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497315" y="6323713"/>
            <a:ext cx="164390" cy="9941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19060" y="6323713"/>
            <a:ext cx="159727" cy="9941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740805" y="6323713"/>
            <a:ext cx="160507" cy="9941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9362554" y="6323713"/>
            <a:ext cx="160763" cy="99414"/>
          </a:xfrm>
          <a:prstGeom prst="rect">
            <a:avLst/>
          </a:prstGeom>
        </p:spPr>
      </p:pic>
      <p:grpSp>
        <p:nvGrpSpPr>
          <p:cNvPr id="194" name="object 194"/>
          <p:cNvGrpSpPr/>
          <p:nvPr/>
        </p:nvGrpSpPr>
        <p:grpSpPr>
          <a:xfrm>
            <a:off x="6106812" y="6519783"/>
            <a:ext cx="469265" cy="81280"/>
            <a:chOff x="6106812" y="6519783"/>
            <a:chExt cx="469265" cy="81280"/>
          </a:xfrm>
        </p:grpSpPr>
        <p:sp>
          <p:nvSpPr>
            <p:cNvPr id="195" name="object 195"/>
            <p:cNvSpPr/>
            <p:nvPr/>
          </p:nvSpPr>
          <p:spPr>
            <a:xfrm>
              <a:off x="6106812" y="656352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20" y="0"/>
                  </a:lnTo>
                </a:path>
              </a:pathLst>
            </a:custGeom>
            <a:ln w="47238">
              <a:solidFill>
                <a:srgbClr val="488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81367" y="6519783"/>
              <a:ext cx="194597" cy="80694"/>
            </a:xfrm>
            <a:prstGeom prst="rect">
              <a:avLst/>
            </a:prstGeom>
          </p:spPr>
        </p:pic>
      </p:grpSp>
      <p:pic>
        <p:nvPicPr>
          <p:cNvPr id="197" name="object 1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79222" y="6521820"/>
            <a:ext cx="157106" cy="99414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500971" y="6522707"/>
            <a:ext cx="160733" cy="98527"/>
          </a:xfrm>
          <a:prstGeom prst="rect">
            <a:avLst/>
          </a:prstGeom>
        </p:spPr>
      </p:pic>
      <p:sp>
        <p:nvSpPr>
          <p:cNvPr id="199" name="object 199"/>
          <p:cNvSpPr/>
          <p:nvPr/>
        </p:nvSpPr>
        <p:spPr>
          <a:xfrm>
            <a:off x="8167744" y="6521820"/>
            <a:ext cx="62230" cy="81915"/>
          </a:xfrm>
          <a:custGeom>
            <a:avLst/>
            <a:gdLst/>
            <a:ahLst/>
            <a:cxnLst/>
            <a:rect l="l" t="t" r="r" b="b"/>
            <a:pathLst>
              <a:path w="62229" h="81915">
                <a:moveTo>
                  <a:pt x="43718" y="0"/>
                </a:moveTo>
                <a:lnTo>
                  <a:pt x="36785" y="0"/>
                </a:lnTo>
                <a:lnTo>
                  <a:pt x="34254" y="252"/>
                </a:lnTo>
                <a:lnTo>
                  <a:pt x="13762" y="19519"/>
                </a:lnTo>
                <a:lnTo>
                  <a:pt x="14206" y="20491"/>
                </a:lnTo>
                <a:lnTo>
                  <a:pt x="14587" y="20744"/>
                </a:lnTo>
                <a:lnTo>
                  <a:pt x="15621" y="20744"/>
                </a:lnTo>
                <a:lnTo>
                  <a:pt x="23270" y="16949"/>
                </a:lnTo>
                <a:lnTo>
                  <a:pt x="29005" y="14987"/>
                </a:lnTo>
                <a:lnTo>
                  <a:pt x="31093" y="14671"/>
                </a:lnTo>
                <a:lnTo>
                  <a:pt x="34970" y="14671"/>
                </a:lnTo>
                <a:lnTo>
                  <a:pt x="41738" y="21207"/>
                </a:lnTo>
                <a:lnTo>
                  <a:pt x="41738" y="22767"/>
                </a:lnTo>
                <a:lnTo>
                  <a:pt x="4385" y="65772"/>
                </a:lnTo>
                <a:lnTo>
                  <a:pt x="3390" y="66970"/>
                </a:lnTo>
                <a:lnTo>
                  <a:pt x="1854" y="69566"/>
                </a:lnTo>
                <a:lnTo>
                  <a:pt x="1306" y="70830"/>
                </a:lnTo>
                <a:lnTo>
                  <a:pt x="317" y="74499"/>
                </a:lnTo>
                <a:lnTo>
                  <a:pt x="0" y="78567"/>
                </a:lnTo>
                <a:lnTo>
                  <a:pt x="317" y="79895"/>
                </a:lnTo>
                <a:lnTo>
                  <a:pt x="1181" y="80820"/>
                </a:lnTo>
                <a:lnTo>
                  <a:pt x="2696" y="81263"/>
                </a:lnTo>
                <a:lnTo>
                  <a:pt x="50655" y="81328"/>
                </a:lnTo>
                <a:lnTo>
                  <a:pt x="51120" y="81116"/>
                </a:lnTo>
                <a:lnTo>
                  <a:pt x="51520" y="80716"/>
                </a:lnTo>
                <a:lnTo>
                  <a:pt x="52574" y="79136"/>
                </a:lnTo>
                <a:lnTo>
                  <a:pt x="53794" y="75467"/>
                </a:lnTo>
                <a:lnTo>
                  <a:pt x="54385" y="71252"/>
                </a:lnTo>
                <a:lnTo>
                  <a:pt x="54237" y="69714"/>
                </a:lnTo>
                <a:lnTo>
                  <a:pt x="53668" y="68491"/>
                </a:lnTo>
                <a:lnTo>
                  <a:pt x="53143" y="68173"/>
                </a:lnTo>
                <a:lnTo>
                  <a:pt x="21941" y="68173"/>
                </a:lnTo>
                <a:lnTo>
                  <a:pt x="37331" y="55358"/>
                </a:lnTo>
                <a:lnTo>
                  <a:pt x="60940" y="24894"/>
                </a:lnTo>
                <a:lnTo>
                  <a:pt x="61722" y="19415"/>
                </a:lnTo>
                <a:lnTo>
                  <a:pt x="61722" y="15620"/>
                </a:lnTo>
                <a:lnTo>
                  <a:pt x="47325" y="547"/>
                </a:lnTo>
                <a:lnTo>
                  <a:pt x="43718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0" name="object 20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744462" y="6521820"/>
            <a:ext cx="157106" cy="9941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366211" y="6522707"/>
            <a:ext cx="155208" cy="98527"/>
          </a:xfrm>
          <a:prstGeom prst="rect">
            <a:avLst/>
          </a:prstGeom>
        </p:spPr>
      </p:pic>
      <p:grpSp>
        <p:nvGrpSpPr>
          <p:cNvPr id="202" name="object 202"/>
          <p:cNvGrpSpPr/>
          <p:nvPr/>
        </p:nvGrpSpPr>
        <p:grpSpPr>
          <a:xfrm>
            <a:off x="6106812" y="6716879"/>
            <a:ext cx="482600" cy="95885"/>
            <a:chOff x="6106812" y="6716879"/>
            <a:chExt cx="482600" cy="95885"/>
          </a:xfrm>
        </p:grpSpPr>
        <p:sp>
          <p:nvSpPr>
            <p:cNvPr id="203" name="object 203"/>
            <p:cNvSpPr/>
            <p:nvPr/>
          </p:nvSpPr>
          <p:spPr>
            <a:xfrm>
              <a:off x="6106812" y="676163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20" y="0"/>
                  </a:lnTo>
                </a:path>
              </a:pathLst>
            </a:custGeom>
            <a:ln w="47238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81463" y="6716879"/>
              <a:ext cx="207915" cy="95619"/>
            </a:xfrm>
            <a:prstGeom prst="rect">
              <a:avLst/>
            </a:prstGeom>
          </p:spPr>
        </p:pic>
      </p:grpSp>
      <p:sp>
        <p:nvSpPr>
          <p:cNvPr id="205" name="object 205"/>
          <p:cNvSpPr/>
          <p:nvPr/>
        </p:nvSpPr>
        <p:spPr>
          <a:xfrm>
            <a:off x="6926395" y="6720832"/>
            <a:ext cx="50165" cy="80645"/>
          </a:xfrm>
          <a:custGeom>
            <a:avLst/>
            <a:gdLst/>
            <a:ahLst/>
            <a:cxnLst/>
            <a:rect l="l" t="t" r="r" b="b"/>
            <a:pathLst>
              <a:path w="50165" h="80645">
                <a:moveTo>
                  <a:pt x="44395" y="0"/>
                </a:moveTo>
                <a:lnTo>
                  <a:pt x="11045" y="23144"/>
                </a:lnTo>
                <a:lnTo>
                  <a:pt x="11466" y="24135"/>
                </a:lnTo>
                <a:lnTo>
                  <a:pt x="12456" y="24451"/>
                </a:lnTo>
                <a:lnTo>
                  <a:pt x="14206" y="24009"/>
                </a:lnTo>
                <a:lnTo>
                  <a:pt x="29362" y="16545"/>
                </a:lnTo>
                <a:lnTo>
                  <a:pt x="19098" y="67900"/>
                </a:lnTo>
                <a:lnTo>
                  <a:pt x="3729" y="67900"/>
                </a:lnTo>
                <a:lnTo>
                  <a:pt x="3243" y="68108"/>
                </a:lnTo>
                <a:lnTo>
                  <a:pt x="2423" y="68933"/>
                </a:lnTo>
                <a:lnTo>
                  <a:pt x="1455" y="70683"/>
                </a:lnTo>
                <a:lnTo>
                  <a:pt x="547" y="73695"/>
                </a:lnTo>
                <a:lnTo>
                  <a:pt x="0" y="78606"/>
                </a:lnTo>
                <a:lnTo>
                  <a:pt x="148" y="79283"/>
                </a:lnTo>
                <a:lnTo>
                  <a:pt x="739" y="80190"/>
                </a:lnTo>
                <a:lnTo>
                  <a:pt x="1137" y="80421"/>
                </a:lnTo>
                <a:lnTo>
                  <a:pt x="46332" y="80421"/>
                </a:lnTo>
                <a:lnTo>
                  <a:pt x="46775" y="80229"/>
                </a:lnTo>
                <a:lnTo>
                  <a:pt x="47956" y="78922"/>
                </a:lnTo>
                <a:lnTo>
                  <a:pt x="49241" y="75424"/>
                </a:lnTo>
                <a:lnTo>
                  <a:pt x="49957" y="70492"/>
                </a:lnTo>
                <a:lnTo>
                  <a:pt x="49832" y="68972"/>
                </a:lnTo>
                <a:lnTo>
                  <a:pt x="49349" y="68108"/>
                </a:lnTo>
                <a:lnTo>
                  <a:pt x="48945" y="67900"/>
                </a:lnTo>
                <a:lnTo>
                  <a:pt x="35223" y="67900"/>
                </a:lnTo>
                <a:lnTo>
                  <a:pt x="48420" y="1516"/>
                </a:lnTo>
                <a:lnTo>
                  <a:pt x="48229" y="717"/>
                </a:lnTo>
                <a:lnTo>
                  <a:pt x="47009" y="231"/>
                </a:lnTo>
                <a:lnTo>
                  <a:pt x="44395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49667" y="6720832"/>
            <a:ext cx="50165" cy="80645"/>
          </a:xfrm>
          <a:custGeom>
            <a:avLst/>
            <a:gdLst/>
            <a:ahLst/>
            <a:cxnLst/>
            <a:rect l="l" t="t" r="r" b="b"/>
            <a:pathLst>
              <a:path w="50165" h="80645">
                <a:moveTo>
                  <a:pt x="44395" y="0"/>
                </a:moveTo>
                <a:lnTo>
                  <a:pt x="11045" y="23144"/>
                </a:lnTo>
                <a:lnTo>
                  <a:pt x="11466" y="24135"/>
                </a:lnTo>
                <a:lnTo>
                  <a:pt x="12456" y="24451"/>
                </a:lnTo>
                <a:lnTo>
                  <a:pt x="14206" y="24009"/>
                </a:lnTo>
                <a:lnTo>
                  <a:pt x="29362" y="16545"/>
                </a:lnTo>
                <a:lnTo>
                  <a:pt x="19098" y="67900"/>
                </a:lnTo>
                <a:lnTo>
                  <a:pt x="3729" y="67900"/>
                </a:lnTo>
                <a:lnTo>
                  <a:pt x="3243" y="68108"/>
                </a:lnTo>
                <a:lnTo>
                  <a:pt x="2423" y="68933"/>
                </a:lnTo>
                <a:lnTo>
                  <a:pt x="1455" y="70683"/>
                </a:lnTo>
                <a:lnTo>
                  <a:pt x="547" y="73695"/>
                </a:lnTo>
                <a:lnTo>
                  <a:pt x="0" y="78606"/>
                </a:lnTo>
                <a:lnTo>
                  <a:pt x="148" y="79283"/>
                </a:lnTo>
                <a:lnTo>
                  <a:pt x="739" y="80190"/>
                </a:lnTo>
                <a:lnTo>
                  <a:pt x="1137" y="80421"/>
                </a:lnTo>
                <a:lnTo>
                  <a:pt x="46332" y="80421"/>
                </a:lnTo>
                <a:lnTo>
                  <a:pt x="46775" y="80229"/>
                </a:lnTo>
                <a:lnTo>
                  <a:pt x="47956" y="78922"/>
                </a:lnTo>
                <a:lnTo>
                  <a:pt x="49241" y="75424"/>
                </a:lnTo>
                <a:lnTo>
                  <a:pt x="49957" y="70492"/>
                </a:lnTo>
                <a:lnTo>
                  <a:pt x="49832" y="68972"/>
                </a:lnTo>
                <a:lnTo>
                  <a:pt x="49349" y="68108"/>
                </a:lnTo>
                <a:lnTo>
                  <a:pt x="48945" y="67900"/>
                </a:lnTo>
                <a:lnTo>
                  <a:pt x="35223" y="67900"/>
                </a:lnTo>
                <a:lnTo>
                  <a:pt x="48420" y="1516"/>
                </a:lnTo>
                <a:lnTo>
                  <a:pt x="48229" y="717"/>
                </a:lnTo>
                <a:lnTo>
                  <a:pt x="47009" y="231"/>
                </a:lnTo>
                <a:lnTo>
                  <a:pt x="44395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171413" y="6720832"/>
            <a:ext cx="50165" cy="80645"/>
          </a:xfrm>
          <a:custGeom>
            <a:avLst/>
            <a:gdLst/>
            <a:ahLst/>
            <a:cxnLst/>
            <a:rect l="l" t="t" r="r" b="b"/>
            <a:pathLst>
              <a:path w="50165" h="80645">
                <a:moveTo>
                  <a:pt x="44394" y="0"/>
                </a:moveTo>
                <a:lnTo>
                  <a:pt x="11043" y="23144"/>
                </a:lnTo>
                <a:lnTo>
                  <a:pt x="11465" y="24135"/>
                </a:lnTo>
                <a:lnTo>
                  <a:pt x="12454" y="24451"/>
                </a:lnTo>
                <a:lnTo>
                  <a:pt x="14204" y="24009"/>
                </a:lnTo>
                <a:lnTo>
                  <a:pt x="29361" y="16545"/>
                </a:lnTo>
                <a:lnTo>
                  <a:pt x="19096" y="67900"/>
                </a:lnTo>
                <a:lnTo>
                  <a:pt x="3728" y="67900"/>
                </a:lnTo>
                <a:lnTo>
                  <a:pt x="3243" y="68108"/>
                </a:lnTo>
                <a:lnTo>
                  <a:pt x="2421" y="68933"/>
                </a:lnTo>
                <a:lnTo>
                  <a:pt x="1454" y="70683"/>
                </a:lnTo>
                <a:lnTo>
                  <a:pt x="546" y="73695"/>
                </a:lnTo>
                <a:lnTo>
                  <a:pt x="0" y="78606"/>
                </a:lnTo>
                <a:lnTo>
                  <a:pt x="147" y="79283"/>
                </a:lnTo>
                <a:lnTo>
                  <a:pt x="737" y="80190"/>
                </a:lnTo>
                <a:lnTo>
                  <a:pt x="1136" y="80421"/>
                </a:lnTo>
                <a:lnTo>
                  <a:pt x="46332" y="80421"/>
                </a:lnTo>
                <a:lnTo>
                  <a:pt x="46774" y="80229"/>
                </a:lnTo>
                <a:lnTo>
                  <a:pt x="47955" y="78922"/>
                </a:lnTo>
                <a:lnTo>
                  <a:pt x="49240" y="75424"/>
                </a:lnTo>
                <a:lnTo>
                  <a:pt x="49956" y="70492"/>
                </a:lnTo>
                <a:lnTo>
                  <a:pt x="49830" y="68972"/>
                </a:lnTo>
                <a:lnTo>
                  <a:pt x="49348" y="68108"/>
                </a:lnTo>
                <a:lnTo>
                  <a:pt x="48944" y="67900"/>
                </a:lnTo>
                <a:lnTo>
                  <a:pt x="35222" y="67900"/>
                </a:lnTo>
                <a:lnTo>
                  <a:pt x="48420" y="1516"/>
                </a:lnTo>
                <a:lnTo>
                  <a:pt x="48228" y="717"/>
                </a:lnTo>
                <a:lnTo>
                  <a:pt x="47007" y="231"/>
                </a:lnTo>
                <a:lnTo>
                  <a:pt x="44394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793158" y="6720832"/>
            <a:ext cx="50165" cy="80645"/>
          </a:xfrm>
          <a:custGeom>
            <a:avLst/>
            <a:gdLst/>
            <a:ahLst/>
            <a:cxnLst/>
            <a:rect l="l" t="t" r="r" b="b"/>
            <a:pathLst>
              <a:path w="50165" h="80645">
                <a:moveTo>
                  <a:pt x="44395" y="0"/>
                </a:moveTo>
                <a:lnTo>
                  <a:pt x="11043" y="23144"/>
                </a:lnTo>
                <a:lnTo>
                  <a:pt x="11465" y="24135"/>
                </a:lnTo>
                <a:lnTo>
                  <a:pt x="12456" y="24451"/>
                </a:lnTo>
                <a:lnTo>
                  <a:pt x="14204" y="24009"/>
                </a:lnTo>
                <a:lnTo>
                  <a:pt x="29361" y="16545"/>
                </a:lnTo>
                <a:lnTo>
                  <a:pt x="19098" y="67900"/>
                </a:lnTo>
                <a:lnTo>
                  <a:pt x="3728" y="67900"/>
                </a:lnTo>
                <a:lnTo>
                  <a:pt x="3243" y="68108"/>
                </a:lnTo>
                <a:lnTo>
                  <a:pt x="2421" y="68933"/>
                </a:lnTo>
                <a:lnTo>
                  <a:pt x="1454" y="70683"/>
                </a:lnTo>
                <a:lnTo>
                  <a:pt x="547" y="73695"/>
                </a:lnTo>
                <a:lnTo>
                  <a:pt x="0" y="78606"/>
                </a:lnTo>
                <a:lnTo>
                  <a:pt x="147" y="79283"/>
                </a:lnTo>
                <a:lnTo>
                  <a:pt x="737" y="80190"/>
                </a:lnTo>
                <a:lnTo>
                  <a:pt x="1137" y="80421"/>
                </a:lnTo>
                <a:lnTo>
                  <a:pt x="46332" y="80421"/>
                </a:lnTo>
                <a:lnTo>
                  <a:pt x="46774" y="80229"/>
                </a:lnTo>
                <a:lnTo>
                  <a:pt x="47955" y="78922"/>
                </a:lnTo>
                <a:lnTo>
                  <a:pt x="49240" y="75424"/>
                </a:lnTo>
                <a:lnTo>
                  <a:pt x="49956" y="70492"/>
                </a:lnTo>
                <a:lnTo>
                  <a:pt x="49830" y="68972"/>
                </a:lnTo>
                <a:lnTo>
                  <a:pt x="49348" y="68108"/>
                </a:lnTo>
                <a:lnTo>
                  <a:pt x="48945" y="67900"/>
                </a:lnTo>
                <a:lnTo>
                  <a:pt x="35222" y="67900"/>
                </a:lnTo>
                <a:lnTo>
                  <a:pt x="48420" y="1516"/>
                </a:lnTo>
                <a:lnTo>
                  <a:pt x="48229" y="717"/>
                </a:lnTo>
                <a:lnTo>
                  <a:pt x="47009" y="231"/>
                </a:lnTo>
                <a:lnTo>
                  <a:pt x="44395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" name="object 20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365639" y="6719925"/>
            <a:ext cx="156642" cy="99414"/>
          </a:xfrm>
          <a:prstGeom prst="rect">
            <a:avLst/>
          </a:prstGeom>
        </p:spPr>
      </p:pic>
      <p:grpSp>
        <p:nvGrpSpPr>
          <p:cNvPr id="210" name="object 210"/>
          <p:cNvGrpSpPr/>
          <p:nvPr/>
        </p:nvGrpSpPr>
        <p:grpSpPr>
          <a:xfrm>
            <a:off x="6106812" y="6914984"/>
            <a:ext cx="493395" cy="83185"/>
            <a:chOff x="6106812" y="6914984"/>
            <a:chExt cx="493395" cy="83185"/>
          </a:xfrm>
        </p:grpSpPr>
        <p:sp>
          <p:nvSpPr>
            <p:cNvPr id="211" name="object 211"/>
            <p:cNvSpPr/>
            <p:nvPr/>
          </p:nvSpPr>
          <p:spPr>
            <a:xfrm>
              <a:off x="6106812" y="695973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20" y="0"/>
                  </a:lnTo>
                </a:path>
              </a:pathLst>
            </a:custGeom>
            <a:ln w="4723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74249" y="6914984"/>
              <a:ext cx="225389" cy="82716"/>
            </a:xfrm>
            <a:prstGeom prst="rect">
              <a:avLst/>
            </a:prstGeom>
          </p:spPr>
        </p:pic>
      </p:grpSp>
      <p:pic>
        <p:nvPicPr>
          <p:cNvPr id="213" name="object 21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877256" y="6918034"/>
            <a:ext cx="157175" cy="99413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499005" y="6918034"/>
            <a:ext cx="156588" cy="99413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120750" y="6918034"/>
            <a:ext cx="159072" cy="99413"/>
          </a:xfrm>
          <a:prstGeom prst="rect">
            <a:avLst/>
          </a:prstGeom>
        </p:spPr>
      </p:pic>
      <p:sp>
        <p:nvSpPr>
          <p:cNvPr id="216" name="object 216"/>
          <p:cNvSpPr/>
          <p:nvPr/>
        </p:nvSpPr>
        <p:spPr>
          <a:xfrm>
            <a:off x="8791261" y="6918034"/>
            <a:ext cx="61594" cy="83185"/>
          </a:xfrm>
          <a:custGeom>
            <a:avLst/>
            <a:gdLst/>
            <a:ahLst/>
            <a:cxnLst/>
            <a:rect l="l" t="t" r="r" b="b"/>
            <a:pathLst>
              <a:path w="61595" h="83184">
                <a:moveTo>
                  <a:pt x="4171" y="67412"/>
                </a:moveTo>
                <a:lnTo>
                  <a:pt x="3182" y="67412"/>
                </a:lnTo>
                <a:lnTo>
                  <a:pt x="2778" y="67603"/>
                </a:lnTo>
                <a:lnTo>
                  <a:pt x="0" y="77828"/>
                </a:lnTo>
                <a:lnTo>
                  <a:pt x="165" y="78440"/>
                </a:lnTo>
                <a:lnTo>
                  <a:pt x="15386" y="82716"/>
                </a:lnTo>
                <a:lnTo>
                  <a:pt x="22028" y="82716"/>
                </a:lnTo>
                <a:lnTo>
                  <a:pt x="46205" y="70195"/>
                </a:lnTo>
                <a:lnTo>
                  <a:pt x="16041" y="70195"/>
                </a:lnTo>
                <a:lnTo>
                  <a:pt x="14312" y="70048"/>
                </a:lnTo>
                <a:lnTo>
                  <a:pt x="11192" y="69479"/>
                </a:lnTo>
                <a:lnTo>
                  <a:pt x="9820" y="69162"/>
                </a:lnTo>
                <a:lnTo>
                  <a:pt x="6490" y="68129"/>
                </a:lnTo>
                <a:lnTo>
                  <a:pt x="4845" y="67560"/>
                </a:lnTo>
                <a:lnTo>
                  <a:pt x="4171" y="67412"/>
                </a:lnTo>
                <a:close/>
              </a:path>
              <a:path w="61595" h="83184">
                <a:moveTo>
                  <a:pt x="57647" y="47598"/>
                </a:moveTo>
                <a:lnTo>
                  <a:pt x="41842" y="47598"/>
                </a:lnTo>
                <a:lnTo>
                  <a:pt x="41061" y="50676"/>
                </a:lnTo>
                <a:lnTo>
                  <a:pt x="40027" y="53606"/>
                </a:lnTo>
                <a:lnTo>
                  <a:pt x="21476" y="70195"/>
                </a:lnTo>
                <a:lnTo>
                  <a:pt x="46205" y="70195"/>
                </a:lnTo>
                <a:lnTo>
                  <a:pt x="56977" y="50107"/>
                </a:lnTo>
                <a:lnTo>
                  <a:pt x="57647" y="47598"/>
                </a:lnTo>
                <a:close/>
              </a:path>
              <a:path w="61595" h="83184">
                <a:moveTo>
                  <a:pt x="43527" y="0"/>
                </a:moveTo>
                <a:lnTo>
                  <a:pt x="35096" y="0"/>
                </a:lnTo>
                <a:lnTo>
                  <a:pt x="31197" y="568"/>
                </a:lnTo>
                <a:lnTo>
                  <a:pt x="6408" y="30059"/>
                </a:lnTo>
                <a:lnTo>
                  <a:pt x="6212" y="36719"/>
                </a:lnTo>
                <a:lnTo>
                  <a:pt x="6514" y="38577"/>
                </a:lnTo>
                <a:lnTo>
                  <a:pt x="21984" y="51732"/>
                </a:lnTo>
                <a:lnTo>
                  <a:pt x="28878" y="51732"/>
                </a:lnTo>
                <a:lnTo>
                  <a:pt x="31913" y="51328"/>
                </a:lnTo>
                <a:lnTo>
                  <a:pt x="37331" y="49770"/>
                </a:lnTo>
                <a:lnTo>
                  <a:pt x="39733" y="48779"/>
                </a:lnTo>
                <a:lnTo>
                  <a:pt x="41842" y="47598"/>
                </a:lnTo>
                <a:lnTo>
                  <a:pt x="57647" y="47598"/>
                </a:lnTo>
                <a:lnTo>
                  <a:pt x="58848" y="43088"/>
                </a:lnTo>
                <a:lnTo>
                  <a:pt x="59573" y="39862"/>
                </a:lnTo>
                <a:lnTo>
                  <a:pt x="59638" y="39462"/>
                </a:lnTo>
                <a:lnTo>
                  <a:pt x="29278" y="39462"/>
                </a:lnTo>
                <a:lnTo>
                  <a:pt x="27993" y="39293"/>
                </a:lnTo>
                <a:lnTo>
                  <a:pt x="22378" y="33641"/>
                </a:lnTo>
                <a:lnTo>
                  <a:pt x="22385" y="29300"/>
                </a:lnTo>
                <a:lnTo>
                  <a:pt x="35204" y="12393"/>
                </a:lnTo>
                <a:lnTo>
                  <a:pt x="59931" y="12393"/>
                </a:lnTo>
                <a:lnTo>
                  <a:pt x="59381" y="10453"/>
                </a:lnTo>
                <a:lnTo>
                  <a:pt x="58136" y="8092"/>
                </a:lnTo>
                <a:lnTo>
                  <a:pt x="54658" y="4193"/>
                </a:lnTo>
                <a:lnTo>
                  <a:pt x="52426" y="2678"/>
                </a:lnTo>
                <a:lnTo>
                  <a:pt x="46901" y="525"/>
                </a:lnTo>
                <a:lnTo>
                  <a:pt x="43527" y="0"/>
                </a:lnTo>
                <a:close/>
              </a:path>
              <a:path w="61595" h="83184">
                <a:moveTo>
                  <a:pt x="59931" y="12393"/>
                </a:moveTo>
                <a:lnTo>
                  <a:pt x="39715" y="12393"/>
                </a:lnTo>
                <a:lnTo>
                  <a:pt x="41842" y="13194"/>
                </a:lnTo>
                <a:lnTo>
                  <a:pt x="44794" y="16418"/>
                </a:lnTo>
                <a:lnTo>
                  <a:pt x="45515" y="19053"/>
                </a:lnTo>
                <a:lnTo>
                  <a:pt x="45490" y="25083"/>
                </a:lnTo>
                <a:lnTo>
                  <a:pt x="45381" y="26496"/>
                </a:lnTo>
                <a:lnTo>
                  <a:pt x="31913" y="39462"/>
                </a:lnTo>
                <a:lnTo>
                  <a:pt x="59638" y="39462"/>
                </a:lnTo>
                <a:lnTo>
                  <a:pt x="60584" y="33641"/>
                </a:lnTo>
                <a:lnTo>
                  <a:pt x="60938" y="30585"/>
                </a:lnTo>
                <a:lnTo>
                  <a:pt x="61214" y="26496"/>
                </a:lnTo>
                <a:lnTo>
                  <a:pt x="61318" y="24472"/>
                </a:lnTo>
                <a:lnTo>
                  <a:pt x="61217" y="18086"/>
                </a:lnTo>
                <a:lnTo>
                  <a:pt x="60940" y="15958"/>
                </a:lnTo>
                <a:lnTo>
                  <a:pt x="59931" y="12393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413009" y="6918034"/>
            <a:ext cx="61594" cy="83185"/>
          </a:xfrm>
          <a:custGeom>
            <a:avLst/>
            <a:gdLst/>
            <a:ahLst/>
            <a:cxnLst/>
            <a:rect l="l" t="t" r="r" b="b"/>
            <a:pathLst>
              <a:path w="61595" h="83184">
                <a:moveTo>
                  <a:pt x="4171" y="67412"/>
                </a:moveTo>
                <a:lnTo>
                  <a:pt x="3182" y="67412"/>
                </a:lnTo>
                <a:lnTo>
                  <a:pt x="2778" y="67603"/>
                </a:lnTo>
                <a:lnTo>
                  <a:pt x="0" y="77828"/>
                </a:lnTo>
                <a:lnTo>
                  <a:pt x="165" y="78440"/>
                </a:lnTo>
                <a:lnTo>
                  <a:pt x="15386" y="82716"/>
                </a:lnTo>
                <a:lnTo>
                  <a:pt x="22028" y="82716"/>
                </a:lnTo>
                <a:lnTo>
                  <a:pt x="46205" y="70195"/>
                </a:lnTo>
                <a:lnTo>
                  <a:pt x="16041" y="70195"/>
                </a:lnTo>
                <a:lnTo>
                  <a:pt x="14312" y="70048"/>
                </a:lnTo>
                <a:lnTo>
                  <a:pt x="11192" y="69479"/>
                </a:lnTo>
                <a:lnTo>
                  <a:pt x="9820" y="69162"/>
                </a:lnTo>
                <a:lnTo>
                  <a:pt x="6490" y="68129"/>
                </a:lnTo>
                <a:lnTo>
                  <a:pt x="4845" y="67560"/>
                </a:lnTo>
                <a:lnTo>
                  <a:pt x="4171" y="67412"/>
                </a:lnTo>
                <a:close/>
              </a:path>
              <a:path w="61595" h="83184">
                <a:moveTo>
                  <a:pt x="57647" y="47598"/>
                </a:moveTo>
                <a:lnTo>
                  <a:pt x="41842" y="47598"/>
                </a:lnTo>
                <a:lnTo>
                  <a:pt x="41061" y="50676"/>
                </a:lnTo>
                <a:lnTo>
                  <a:pt x="40027" y="53606"/>
                </a:lnTo>
                <a:lnTo>
                  <a:pt x="21476" y="70195"/>
                </a:lnTo>
                <a:lnTo>
                  <a:pt x="46205" y="70195"/>
                </a:lnTo>
                <a:lnTo>
                  <a:pt x="56977" y="50107"/>
                </a:lnTo>
                <a:lnTo>
                  <a:pt x="57647" y="47598"/>
                </a:lnTo>
                <a:close/>
              </a:path>
              <a:path w="61595" h="83184">
                <a:moveTo>
                  <a:pt x="43527" y="0"/>
                </a:moveTo>
                <a:lnTo>
                  <a:pt x="35096" y="0"/>
                </a:lnTo>
                <a:lnTo>
                  <a:pt x="31197" y="568"/>
                </a:lnTo>
                <a:lnTo>
                  <a:pt x="6408" y="30059"/>
                </a:lnTo>
                <a:lnTo>
                  <a:pt x="6212" y="36719"/>
                </a:lnTo>
                <a:lnTo>
                  <a:pt x="6514" y="38577"/>
                </a:lnTo>
                <a:lnTo>
                  <a:pt x="21984" y="51732"/>
                </a:lnTo>
                <a:lnTo>
                  <a:pt x="28878" y="51732"/>
                </a:lnTo>
                <a:lnTo>
                  <a:pt x="31913" y="51328"/>
                </a:lnTo>
                <a:lnTo>
                  <a:pt x="37331" y="49770"/>
                </a:lnTo>
                <a:lnTo>
                  <a:pt x="39733" y="48779"/>
                </a:lnTo>
                <a:lnTo>
                  <a:pt x="41842" y="47598"/>
                </a:lnTo>
                <a:lnTo>
                  <a:pt x="57647" y="47598"/>
                </a:lnTo>
                <a:lnTo>
                  <a:pt x="58848" y="43088"/>
                </a:lnTo>
                <a:lnTo>
                  <a:pt x="59573" y="39862"/>
                </a:lnTo>
                <a:lnTo>
                  <a:pt x="59638" y="39462"/>
                </a:lnTo>
                <a:lnTo>
                  <a:pt x="29278" y="39462"/>
                </a:lnTo>
                <a:lnTo>
                  <a:pt x="27993" y="39293"/>
                </a:lnTo>
                <a:lnTo>
                  <a:pt x="22378" y="33641"/>
                </a:lnTo>
                <a:lnTo>
                  <a:pt x="22385" y="29300"/>
                </a:lnTo>
                <a:lnTo>
                  <a:pt x="35204" y="12393"/>
                </a:lnTo>
                <a:lnTo>
                  <a:pt x="59931" y="12393"/>
                </a:lnTo>
                <a:lnTo>
                  <a:pt x="59381" y="10453"/>
                </a:lnTo>
                <a:lnTo>
                  <a:pt x="58136" y="8092"/>
                </a:lnTo>
                <a:lnTo>
                  <a:pt x="54658" y="4193"/>
                </a:lnTo>
                <a:lnTo>
                  <a:pt x="52426" y="2678"/>
                </a:lnTo>
                <a:lnTo>
                  <a:pt x="46901" y="525"/>
                </a:lnTo>
                <a:lnTo>
                  <a:pt x="43527" y="0"/>
                </a:lnTo>
                <a:close/>
              </a:path>
              <a:path w="61595" h="83184">
                <a:moveTo>
                  <a:pt x="59931" y="12393"/>
                </a:moveTo>
                <a:lnTo>
                  <a:pt x="39715" y="12393"/>
                </a:lnTo>
                <a:lnTo>
                  <a:pt x="41842" y="13194"/>
                </a:lnTo>
                <a:lnTo>
                  <a:pt x="44794" y="16418"/>
                </a:lnTo>
                <a:lnTo>
                  <a:pt x="45514" y="19053"/>
                </a:lnTo>
                <a:lnTo>
                  <a:pt x="45489" y="25083"/>
                </a:lnTo>
                <a:lnTo>
                  <a:pt x="45381" y="26496"/>
                </a:lnTo>
                <a:lnTo>
                  <a:pt x="31913" y="39462"/>
                </a:lnTo>
                <a:lnTo>
                  <a:pt x="59638" y="39462"/>
                </a:lnTo>
                <a:lnTo>
                  <a:pt x="60584" y="33641"/>
                </a:lnTo>
                <a:lnTo>
                  <a:pt x="60938" y="30585"/>
                </a:lnTo>
                <a:lnTo>
                  <a:pt x="61214" y="26496"/>
                </a:lnTo>
                <a:lnTo>
                  <a:pt x="61318" y="24472"/>
                </a:lnTo>
                <a:lnTo>
                  <a:pt x="61217" y="18086"/>
                </a:lnTo>
                <a:lnTo>
                  <a:pt x="60940" y="15958"/>
                </a:lnTo>
                <a:lnTo>
                  <a:pt x="59931" y="12393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954094" y="5103644"/>
            <a:ext cx="2488565" cy="59690"/>
          </a:xfrm>
          <a:custGeom>
            <a:avLst/>
            <a:gdLst/>
            <a:ahLst/>
            <a:cxnLst/>
            <a:rect l="l" t="t" r="r" b="b"/>
            <a:pathLst>
              <a:path w="2488565" h="59689">
                <a:moveTo>
                  <a:pt x="0" y="0"/>
                </a:moveTo>
                <a:lnTo>
                  <a:pt x="621748" y="19806"/>
                </a:lnTo>
                <a:lnTo>
                  <a:pt x="1243493" y="0"/>
                </a:lnTo>
                <a:lnTo>
                  <a:pt x="1866765" y="59428"/>
                </a:lnTo>
                <a:lnTo>
                  <a:pt x="2488511" y="19806"/>
                </a:lnTo>
              </a:path>
            </a:pathLst>
          </a:custGeom>
          <a:ln w="47238">
            <a:solidFill>
              <a:srgbClr val="9887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54094" y="5301745"/>
            <a:ext cx="2488565" cy="59690"/>
          </a:xfrm>
          <a:custGeom>
            <a:avLst/>
            <a:gdLst/>
            <a:ahLst/>
            <a:cxnLst/>
            <a:rect l="l" t="t" r="r" b="b"/>
            <a:pathLst>
              <a:path w="2488565" h="59689">
                <a:moveTo>
                  <a:pt x="0" y="19810"/>
                </a:moveTo>
                <a:lnTo>
                  <a:pt x="621748" y="39621"/>
                </a:lnTo>
                <a:lnTo>
                  <a:pt x="1243493" y="0"/>
                </a:lnTo>
                <a:lnTo>
                  <a:pt x="1866765" y="59432"/>
                </a:lnTo>
                <a:lnTo>
                  <a:pt x="2488511" y="19810"/>
                </a:lnTo>
              </a:path>
            </a:pathLst>
          </a:custGeom>
          <a:ln w="47238">
            <a:solidFill>
              <a:srgbClr val="6F80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954094" y="5480038"/>
            <a:ext cx="2488565" cy="99060"/>
          </a:xfrm>
          <a:custGeom>
            <a:avLst/>
            <a:gdLst/>
            <a:ahLst/>
            <a:cxnLst/>
            <a:rect l="l" t="t" r="r" b="b"/>
            <a:pathLst>
              <a:path w="2488565" h="99060">
                <a:moveTo>
                  <a:pt x="0" y="39621"/>
                </a:moveTo>
                <a:lnTo>
                  <a:pt x="621748" y="59432"/>
                </a:lnTo>
                <a:lnTo>
                  <a:pt x="1243493" y="0"/>
                </a:lnTo>
                <a:lnTo>
                  <a:pt x="1866765" y="39621"/>
                </a:lnTo>
                <a:lnTo>
                  <a:pt x="2488511" y="99054"/>
                </a:lnTo>
              </a:path>
            </a:pathLst>
          </a:custGeom>
          <a:ln w="47238">
            <a:solidFill>
              <a:srgbClr val="4880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954094" y="5678147"/>
            <a:ext cx="2488565" cy="20320"/>
          </a:xfrm>
          <a:custGeom>
            <a:avLst/>
            <a:gdLst/>
            <a:ahLst/>
            <a:cxnLst/>
            <a:rect l="l" t="t" r="r" b="b"/>
            <a:pathLst>
              <a:path w="2488565" h="20320">
                <a:moveTo>
                  <a:pt x="0" y="0"/>
                </a:moveTo>
                <a:lnTo>
                  <a:pt x="621748" y="0"/>
                </a:lnTo>
                <a:lnTo>
                  <a:pt x="1243493" y="0"/>
                </a:lnTo>
                <a:lnTo>
                  <a:pt x="1866765" y="0"/>
                </a:lnTo>
                <a:lnTo>
                  <a:pt x="2488511" y="19810"/>
                </a:lnTo>
              </a:path>
            </a:pathLst>
          </a:custGeom>
          <a:ln w="47238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54094" y="3934817"/>
            <a:ext cx="2488565" cy="158750"/>
          </a:xfrm>
          <a:custGeom>
            <a:avLst/>
            <a:gdLst/>
            <a:ahLst/>
            <a:cxnLst/>
            <a:rect l="l" t="t" r="r" b="b"/>
            <a:pathLst>
              <a:path w="2488565" h="158750">
                <a:moveTo>
                  <a:pt x="0" y="59432"/>
                </a:moveTo>
                <a:lnTo>
                  <a:pt x="621748" y="118864"/>
                </a:lnTo>
                <a:lnTo>
                  <a:pt x="1243493" y="0"/>
                </a:lnTo>
                <a:lnTo>
                  <a:pt x="1866765" y="158485"/>
                </a:lnTo>
                <a:lnTo>
                  <a:pt x="2488511" y="158485"/>
                </a:lnTo>
              </a:path>
            </a:pathLst>
          </a:custGeom>
          <a:ln w="4723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466305" y="5831748"/>
            <a:ext cx="55880" cy="82550"/>
          </a:xfrm>
          <a:custGeom>
            <a:avLst/>
            <a:gdLst/>
            <a:ahLst/>
            <a:cxnLst/>
            <a:rect l="l" t="t" r="r" b="b"/>
            <a:pathLst>
              <a:path w="55879" h="82550">
                <a:moveTo>
                  <a:pt x="33473" y="0"/>
                </a:moveTo>
                <a:lnTo>
                  <a:pt x="23144" y="0"/>
                </a:lnTo>
                <a:lnTo>
                  <a:pt x="18698" y="989"/>
                </a:lnTo>
                <a:lnTo>
                  <a:pt x="0" y="47872"/>
                </a:lnTo>
                <a:lnTo>
                  <a:pt x="443" y="53712"/>
                </a:lnTo>
                <a:lnTo>
                  <a:pt x="21776" y="82212"/>
                </a:lnTo>
                <a:lnTo>
                  <a:pt x="32105" y="82212"/>
                </a:lnTo>
                <a:lnTo>
                  <a:pt x="36572" y="81222"/>
                </a:lnTo>
                <a:lnTo>
                  <a:pt x="43826" y="77215"/>
                </a:lnTo>
                <a:lnTo>
                  <a:pt x="46757" y="74415"/>
                </a:lnTo>
                <a:lnTo>
                  <a:pt x="47329" y="73486"/>
                </a:lnTo>
                <a:lnTo>
                  <a:pt x="24451" y="73486"/>
                </a:lnTo>
                <a:lnTo>
                  <a:pt x="21941" y="72895"/>
                </a:lnTo>
                <a:lnTo>
                  <a:pt x="10961" y="47872"/>
                </a:lnTo>
                <a:lnTo>
                  <a:pt x="10990" y="34088"/>
                </a:lnTo>
                <a:lnTo>
                  <a:pt x="11109" y="31957"/>
                </a:lnTo>
                <a:lnTo>
                  <a:pt x="12012" y="24220"/>
                </a:lnTo>
                <a:lnTo>
                  <a:pt x="12860" y="20847"/>
                </a:lnTo>
                <a:lnTo>
                  <a:pt x="14123" y="17981"/>
                </a:lnTo>
                <a:lnTo>
                  <a:pt x="15364" y="15093"/>
                </a:lnTo>
                <a:lnTo>
                  <a:pt x="17096" y="12837"/>
                </a:lnTo>
                <a:lnTo>
                  <a:pt x="21460" y="9550"/>
                </a:lnTo>
                <a:lnTo>
                  <a:pt x="24282" y="8726"/>
                </a:lnTo>
                <a:lnTo>
                  <a:pt x="48345" y="8726"/>
                </a:lnTo>
                <a:lnTo>
                  <a:pt x="47365" y="7101"/>
                </a:lnTo>
                <a:lnTo>
                  <a:pt x="44603" y="4470"/>
                </a:lnTo>
                <a:lnTo>
                  <a:pt x="37710" y="885"/>
                </a:lnTo>
                <a:lnTo>
                  <a:pt x="33473" y="0"/>
                </a:lnTo>
                <a:close/>
              </a:path>
              <a:path w="55879" h="82550">
                <a:moveTo>
                  <a:pt x="48345" y="8726"/>
                </a:moveTo>
                <a:lnTo>
                  <a:pt x="29764" y="8726"/>
                </a:lnTo>
                <a:lnTo>
                  <a:pt x="31536" y="8981"/>
                </a:lnTo>
                <a:lnTo>
                  <a:pt x="34719" y="10015"/>
                </a:lnTo>
                <a:lnTo>
                  <a:pt x="36130" y="10835"/>
                </a:lnTo>
                <a:lnTo>
                  <a:pt x="37353" y="11973"/>
                </a:lnTo>
                <a:lnTo>
                  <a:pt x="38595" y="13088"/>
                </a:lnTo>
                <a:lnTo>
                  <a:pt x="44281" y="47872"/>
                </a:lnTo>
                <a:lnTo>
                  <a:pt x="43949" y="52660"/>
                </a:lnTo>
                <a:lnTo>
                  <a:pt x="29721" y="73486"/>
                </a:lnTo>
                <a:lnTo>
                  <a:pt x="47329" y="73486"/>
                </a:lnTo>
                <a:lnTo>
                  <a:pt x="55252" y="34088"/>
                </a:lnTo>
                <a:lnTo>
                  <a:pt x="54828" y="28501"/>
                </a:lnTo>
                <a:lnTo>
                  <a:pt x="53056" y="18341"/>
                </a:lnTo>
                <a:lnTo>
                  <a:pt x="51563" y="14061"/>
                </a:lnTo>
                <a:lnTo>
                  <a:pt x="48345" y="8726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472670" y="5634277"/>
            <a:ext cx="46990" cy="80645"/>
          </a:xfrm>
          <a:custGeom>
            <a:avLst/>
            <a:gdLst/>
            <a:ahLst/>
            <a:cxnLst/>
            <a:rect l="l" t="t" r="r" b="b"/>
            <a:pathLst>
              <a:path w="46990" h="80645">
                <a:moveTo>
                  <a:pt x="25844" y="0"/>
                </a:moveTo>
                <a:lnTo>
                  <a:pt x="0" y="18884"/>
                </a:lnTo>
                <a:lnTo>
                  <a:pt x="400" y="20552"/>
                </a:lnTo>
                <a:lnTo>
                  <a:pt x="989" y="21099"/>
                </a:lnTo>
                <a:lnTo>
                  <a:pt x="1371" y="21186"/>
                </a:lnTo>
                <a:lnTo>
                  <a:pt x="2951" y="20764"/>
                </a:lnTo>
                <a:lnTo>
                  <a:pt x="19184" y="11131"/>
                </a:lnTo>
                <a:lnTo>
                  <a:pt x="19184" y="71967"/>
                </a:lnTo>
                <a:lnTo>
                  <a:pt x="1940" y="72049"/>
                </a:lnTo>
                <a:lnTo>
                  <a:pt x="1159" y="72683"/>
                </a:lnTo>
                <a:lnTo>
                  <a:pt x="400" y="74898"/>
                </a:lnTo>
                <a:lnTo>
                  <a:pt x="337" y="77047"/>
                </a:lnTo>
                <a:lnTo>
                  <a:pt x="655" y="78756"/>
                </a:lnTo>
                <a:lnTo>
                  <a:pt x="1263" y="79851"/>
                </a:lnTo>
                <a:lnTo>
                  <a:pt x="2001" y="80377"/>
                </a:lnTo>
                <a:lnTo>
                  <a:pt x="44564" y="80441"/>
                </a:lnTo>
                <a:lnTo>
                  <a:pt x="45384" y="80082"/>
                </a:lnTo>
                <a:lnTo>
                  <a:pt x="46040" y="79199"/>
                </a:lnTo>
                <a:lnTo>
                  <a:pt x="46504" y="76269"/>
                </a:lnTo>
                <a:lnTo>
                  <a:pt x="46504" y="75531"/>
                </a:lnTo>
                <a:lnTo>
                  <a:pt x="46100" y="73378"/>
                </a:lnTo>
                <a:lnTo>
                  <a:pt x="45492" y="72431"/>
                </a:lnTo>
                <a:lnTo>
                  <a:pt x="44607" y="71967"/>
                </a:lnTo>
                <a:lnTo>
                  <a:pt x="29808" y="71967"/>
                </a:lnTo>
                <a:lnTo>
                  <a:pt x="29808" y="1475"/>
                </a:lnTo>
                <a:lnTo>
                  <a:pt x="29490" y="798"/>
                </a:lnTo>
                <a:lnTo>
                  <a:pt x="28501" y="316"/>
                </a:lnTo>
                <a:lnTo>
                  <a:pt x="25844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469022" y="5435539"/>
            <a:ext cx="50165" cy="81280"/>
          </a:xfrm>
          <a:custGeom>
            <a:avLst/>
            <a:gdLst/>
            <a:ahLst/>
            <a:cxnLst/>
            <a:rect l="l" t="t" r="r" b="b"/>
            <a:pathLst>
              <a:path w="50165" h="81279">
                <a:moveTo>
                  <a:pt x="27129" y="0"/>
                </a:moveTo>
                <a:lnTo>
                  <a:pt x="20826" y="0"/>
                </a:lnTo>
                <a:lnTo>
                  <a:pt x="18507" y="252"/>
                </a:lnTo>
                <a:lnTo>
                  <a:pt x="1498" y="12903"/>
                </a:lnTo>
                <a:lnTo>
                  <a:pt x="2087" y="15389"/>
                </a:lnTo>
                <a:lnTo>
                  <a:pt x="2740" y="15980"/>
                </a:lnTo>
                <a:lnTo>
                  <a:pt x="3816" y="16062"/>
                </a:lnTo>
                <a:lnTo>
                  <a:pt x="4597" y="15707"/>
                </a:lnTo>
                <a:lnTo>
                  <a:pt x="7970" y="13533"/>
                </a:lnTo>
                <a:lnTo>
                  <a:pt x="12881" y="11109"/>
                </a:lnTo>
                <a:lnTo>
                  <a:pt x="16992" y="9720"/>
                </a:lnTo>
                <a:lnTo>
                  <a:pt x="19310" y="9359"/>
                </a:lnTo>
                <a:lnTo>
                  <a:pt x="24117" y="9359"/>
                </a:lnTo>
                <a:lnTo>
                  <a:pt x="35478" y="20699"/>
                </a:lnTo>
                <a:lnTo>
                  <a:pt x="35478" y="24243"/>
                </a:lnTo>
                <a:lnTo>
                  <a:pt x="2487" y="69757"/>
                </a:lnTo>
                <a:lnTo>
                  <a:pt x="929" y="71737"/>
                </a:lnTo>
                <a:lnTo>
                  <a:pt x="105" y="73699"/>
                </a:lnTo>
                <a:lnTo>
                  <a:pt x="0" y="78124"/>
                </a:lnTo>
                <a:lnTo>
                  <a:pt x="525" y="79833"/>
                </a:lnTo>
                <a:lnTo>
                  <a:pt x="1137" y="80484"/>
                </a:lnTo>
                <a:lnTo>
                  <a:pt x="2383" y="81010"/>
                </a:lnTo>
                <a:lnTo>
                  <a:pt x="47685" y="81075"/>
                </a:lnTo>
                <a:lnTo>
                  <a:pt x="48380" y="80992"/>
                </a:lnTo>
                <a:lnTo>
                  <a:pt x="49244" y="80337"/>
                </a:lnTo>
                <a:lnTo>
                  <a:pt x="49770" y="79074"/>
                </a:lnTo>
                <a:lnTo>
                  <a:pt x="50026" y="76521"/>
                </a:lnTo>
                <a:lnTo>
                  <a:pt x="50026" y="75783"/>
                </a:lnTo>
                <a:lnTo>
                  <a:pt x="49601" y="73569"/>
                </a:lnTo>
                <a:lnTo>
                  <a:pt x="48884" y="72558"/>
                </a:lnTo>
                <a:lnTo>
                  <a:pt x="47938" y="72094"/>
                </a:lnTo>
                <a:lnTo>
                  <a:pt x="12838" y="72094"/>
                </a:lnTo>
                <a:lnTo>
                  <a:pt x="30060" y="54176"/>
                </a:lnTo>
                <a:lnTo>
                  <a:pt x="46357" y="23295"/>
                </a:lnTo>
                <a:lnTo>
                  <a:pt x="46357" y="17899"/>
                </a:lnTo>
                <a:lnTo>
                  <a:pt x="30524" y="547"/>
                </a:lnTo>
                <a:lnTo>
                  <a:pt x="27129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68202" y="5237435"/>
            <a:ext cx="50165" cy="82550"/>
          </a:xfrm>
          <a:custGeom>
            <a:avLst/>
            <a:gdLst/>
            <a:ahLst/>
            <a:cxnLst/>
            <a:rect l="l" t="t" r="r" b="b"/>
            <a:pathLst>
              <a:path w="50165" h="82550">
                <a:moveTo>
                  <a:pt x="27781" y="0"/>
                </a:moveTo>
                <a:lnTo>
                  <a:pt x="21437" y="0"/>
                </a:lnTo>
                <a:lnTo>
                  <a:pt x="18972" y="251"/>
                </a:lnTo>
                <a:lnTo>
                  <a:pt x="2379" y="9189"/>
                </a:lnTo>
                <a:lnTo>
                  <a:pt x="2527" y="14481"/>
                </a:lnTo>
                <a:lnTo>
                  <a:pt x="3013" y="15303"/>
                </a:lnTo>
                <a:lnTo>
                  <a:pt x="4406" y="15558"/>
                </a:lnTo>
                <a:lnTo>
                  <a:pt x="5140" y="15198"/>
                </a:lnTo>
                <a:lnTo>
                  <a:pt x="8496" y="12962"/>
                </a:lnTo>
                <a:lnTo>
                  <a:pt x="13384" y="10539"/>
                </a:lnTo>
                <a:lnTo>
                  <a:pt x="17391" y="9085"/>
                </a:lnTo>
                <a:lnTo>
                  <a:pt x="19563" y="8726"/>
                </a:lnTo>
                <a:lnTo>
                  <a:pt x="24135" y="8726"/>
                </a:lnTo>
                <a:lnTo>
                  <a:pt x="35035" y="19310"/>
                </a:lnTo>
                <a:lnTo>
                  <a:pt x="35035" y="23229"/>
                </a:lnTo>
                <a:lnTo>
                  <a:pt x="20257" y="35920"/>
                </a:lnTo>
                <a:lnTo>
                  <a:pt x="10201" y="35920"/>
                </a:lnTo>
                <a:lnTo>
                  <a:pt x="9295" y="36280"/>
                </a:lnTo>
                <a:lnTo>
                  <a:pt x="8578" y="37122"/>
                </a:lnTo>
                <a:lnTo>
                  <a:pt x="8157" y="38555"/>
                </a:lnTo>
                <a:lnTo>
                  <a:pt x="8092" y="40834"/>
                </a:lnTo>
                <a:lnTo>
                  <a:pt x="8474" y="42584"/>
                </a:lnTo>
                <a:lnTo>
                  <a:pt x="9126" y="43677"/>
                </a:lnTo>
                <a:lnTo>
                  <a:pt x="10033" y="44203"/>
                </a:lnTo>
                <a:lnTo>
                  <a:pt x="21816" y="44268"/>
                </a:lnTo>
                <a:lnTo>
                  <a:pt x="24745" y="44629"/>
                </a:lnTo>
                <a:lnTo>
                  <a:pt x="39207" y="56915"/>
                </a:lnTo>
                <a:lnTo>
                  <a:pt x="39207" y="61257"/>
                </a:lnTo>
                <a:lnTo>
                  <a:pt x="25020" y="73482"/>
                </a:lnTo>
                <a:lnTo>
                  <a:pt x="19371" y="73482"/>
                </a:lnTo>
                <a:lnTo>
                  <a:pt x="16757" y="73144"/>
                </a:lnTo>
                <a:lnTo>
                  <a:pt x="10011" y="71142"/>
                </a:lnTo>
                <a:lnTo>
                  <a:pt x="6512" y="69623"/>
                </a:lnTo>
                <a:lnTo>
                  <a:pt x="2084" y="67283"/>
                </a:lnTo>
                <a:lnTo>
                  <a:pt x="1159" y="67283"/>
                </a:lnTo>
                <a:lnTo>
                  <a:pt x="737" y="67577"/>
                </a:lnTo>
                <a:lnTo>
                  <a:pt x="147" y="68719"/>
                </a:lnTo>
                <a:lnTo>
                  <a:pt x="0" y="69753"/>
                </a:lnTo>
                <a:lnTo>
                  <a:pt x="21" y="72809"/>
                </a:lnTo>
                <a:lnTo>
                  <a:pt x="19306" y="82208"/>
                </a:lnTo>
                <a:lnTo>
                  <a:pt x="26391" y="82208"/>
                </a:lnTo>
                <a:lnTo>
                  <a:pt x="50086" y="61847"/>
                </a:lnTo>
                <a:lnTo>
                  <a:pt x="50086" y="58204"/>
                </a:lnTo>
                <a:lnTo>
                  <a:pt x="50086" y="55672"/>
                </a:lnTo>
                <a:lnTo>
                  <a:pt x="31409" y="39166"/>
                </a:lnTo>
                <a:lnTo>
                  <a:pt x="46418" y="22136"/>
                </a:lnTo>
                <a:lnTo>
                  <a:pt x="46418" y="16696"/>
                </a:lnTo>
                <a:lnTo>
                  <a:pt x="31028" y="463"/>
                </a:lnTo>
                <a:lnTo>
                  <a:pt x="27781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464829" y="5040090"/>
            <a:ext cx="57785" cy="81280"/>
          </a:xfrm>
          <a:custGeom>
            <a:avLst/>
            <a:gdLst/>
            <a:ahLst/>
            <a:cxnLst/>
            <a:rect l="l" t="t" r="r" b="b"/>
            <a:pathLst>
              <a:path w="57784" h="81279">
                <a:moveTo>
                  <a:pt x="46122" y="61977"/>
                </a:moveTo>
                <a:lnTo>
                  <a:pt x="35499" y="61977"/>
                </a:lnTo>
                <a:lnTo>
                  <a:pt x="35582" y="79387"/>
                </a:lnTo>
                <a:lnTo>
                  <a:pt x="39693" y="80693"/>
                </a:lnTo>
                <a:lnTo>
                  <a:pt x="41781" y="80693"/>
                </a:lnTo>
                <a:lnTo>
                  <a:pt x="46122" y="61977"/>
                </a:lnTo>
                <a:close/>
              </a:path>
              <a:path w="57784" h="81279">
                <a:moveTo>
                  <a:pt x="39441" y="0"/>
                </a:moveTo>
                <a:lnTo>
                  <a:pt x="36805" y="0"/>
                </a:lnTo>
                <a:lnTo>
                  <a:pt x="35708" y="21"/>
                </a:lnTo>
                <a:lnTo>
                  <a:pt x="1202" y="51055"/>
                </a:lnTo>
                <a:lnTo>
                  <a:pt x="759" y="52048"/>
                </a:lnTo>
                <a:lnTo>
                  <a:pt x="547" y="52509"/>
                </a:lnTo>
                <a:lnTo>
                  <a:pt x="378" y="52995"/>
                </a:lnTo>
                <a:lnTo>
                  <a:pt x="147" y="54028"/>
                </a:lnTo>
                <a:lnTo>
                  <a:pt x="60" y="54597"/>
                </a:lnTo>
                <a:lnTo>
                  <a:pt x="0" y="59086"/>
                </a:lnTo>
                <a:lnTo>
                  <a:pt x="208" y="60311"/>
                </a:lnTo>
                <a:lnTo>
                  <a:pt x="2275" y="61977"/>
                </a:lnTo>
                <a:lnTo>
                  <a:pt x="55882" y="61977"/>
                </a:lnTo>
                <a:lnTo>
                  <a:pt x="56451" y="61596"/>
                </a:lnTo>
                <a:lnTo>
                  <a:pt x="57275" y="60036"/>
                </a:lnTo>
                <a:lnTo>
                  <a:pt x="57460" y="59086"/>
                </a:lnTo>
                <a:lnTo>
                  <a:pt x="57424" y="55821"/>
                </a:lnTo>
                <a:lnTo>
                  <a:pt x="57275" y="55040"/>
                </a:lnTo>
                <a:lnTo>
                  <a:pt x="56412" y="53607"/>
                </a:lnTo>
                <a:lnTo>
                  <a:pt x="55839" y="53247"/>
                </a:lnTo>
                <a:lnTo>
                  <a:pt x="9655" y="53247"/>
                </a:lnTo>
                <a:lnTo>
                  <a:pt x="35373" y="9338"/>
                </a:lnTo>
                <a:lnTo>
                  <a:pt x="46122" y="9338"/>
                </a:lnTo>
                <a:lnTo>
                  <a:pt x="46009" y="1579"/>
                </a:lnTo>
                <a:lnTo>
                  <a:pt x="40661" y="43"/>
                </a:lnTo>
                <a:lnTo>
                  <a:pt x="39441" y="0"/>
                </a:lnTo>
                <a:close/>
              </a:path>
              <a:path w="57784" h="81279">
                <a:moveTo>
                  <a:pt x="46122" y="9338"/>
                </a:moveTo>
                <a:lnTo>
                  <a:pt x="35499" y="9338"/>
                </a:lnTo>
                <a:lnTo>
                  <a:pt x="35499" y="53247"/>
                </a:lnTo>
                <a:lnTo>
                  <a:pt x="46122" y="53247"/>
                </a:lnTo>
                <a:lnTo>
                  <a:pt x="46122" y="9338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468094" y="4842360"/>
            <a:ext cx="50800" cy="81280"/>
          </a:xfrm>
          <a:custGeom>
            <a:avLst/>
            <a:gdLst/>
            <a:ahLst/>
            <a:cxnLst/>
            <a:rect l="l" t="t" r="r" b="b"/>
            <a:pathLst>
              <a:path w="50800" h="81279">
                <a:moveTo>
                  <a:pt x="43491" y="0"/>
                </a:moveTo>
                <a:lnTo>
                  <a:pt x="6537" y="0"/>
                </a:lnTo>
                <a:lnTo>
                  <a:pt x="5629" y="337"/>
                </a:lnTo>
                <a:lnTo>
                  <a:pt x="4344" y="1644"/>
                </a:lnTo>
                <a:lnTo>
                  <a:pt x="4028" y="2656"/>
                </a:lnTo>
                <a:lnTo>
                  <a:pt x="4028" y="38094"/>
                </a:lnTo>
                <a:lnTo>
                  <a:pt x="4279" y="39124"/>
                </a:lnTo>
                <a:lnTo>
                  <a:pt x="5270" y="40178"/>
                </a:lnTo>
                <a:lnTo>
                  <a:pt x="6094" y="40453"/>
                </a:lnTo>
                <a:lnTo>
                  <a:pt x="8812" y="40453"/>
                </a:lnTo>
                <a:lnTo>
                  <a:pt x="16275" y="39715"/>
                </a:lnTo>
                <a:lnTo>
                  <a:pt x="22345" y="39715"/>
                </a:lnTo>
                <a:lnTo>
                  <a:pt x="39189" y="52682"/>
                </a:lnTo>
                <a:lnTo>
                  <a:pt x="39189" y="58287"/>
                </a:lnTo>
                <a:lnTo>
                  <a:pt x="23065" y="72349"/>
                </a:lnTo>
                <a:lnTo>
                  <a:pt x="17330" y="72349"/>
                </a:lnTo>
                <a:lnTo>
                  <a:pt x="14777" y="72075"/>
                </a:lnTo>
                <a:lnTo>
                  <a:pt x="8643" y="70451"/>
                </a:lnTo>
                <a:lnTo>
                  <a:pt x="5713" y="69249"/>
                </a:lnTo>
                <a:lnTo>
                  <a:pt x="2192" y="67416"/>
                </a:lnTo>
                <a:lnTo>
                  <a:pt x="1475" y="67416"/>
                </a:lnTo>
                <a:lnTo>
                  <a:pt x="781" y="67816"/>
                </a:lnTo>
                <a:lnTo>
                  <a:pt x="129" y="69227"/>
                </a:lnTo>
                <a:lnTo>
                  <a:pt x="0" y="73044"/>
                </a:lnTo>
                <a:lnTo>
                  <a:pt x="464" y="75531"/>
                </a:lnTo>
                <a:lnTo>
                  <a:pt x="18129" y="81075"/>
                </a:lnTo>
                <a:lnTo>
                  <a:pt x="25067" y="81075"/>
                </a:lnTo>
                <a:lnTo>
                  <a:pt x="50446" y="58500"/>
                </a:lnTo>
                <a:lnTo>
                  <a:pt x="50446" y="54220"/>
                </a:lnTo>
                <a:lnTo>
                  <a:pt x="50446" y="50763"/>
                </a:lnTo>
                <a:lnTo>
                  <a:pt x="28354" y="31240"/>
                </a:lnTo>
                <a:lnTo>
                  <a:pt x="17456" y="31348"/>
                </a:lnTo>
                <a:lnTo>
                  <a:pt x="14651" y="31683"/>
                </a:lnTo>
                <a:lnTo>
                  <a:pt x="14651" y="9234"/>
                </a:lnTo>
                <a:lnTo>
                  <a:pt x="43973" y="9234"/>
                </a:lnTo>
                <a:lnTo>
                  <a:pt x="44524" y="8834"/>
                </a:lnTo>
                <a:lnTo>
                  <a:pt x="45323" y="7189"/>
                </a:lnTo>
                <a:lnTo>
                  <a:pt x="45514" y="6029"/>
                </a:lnTo>
                <a:lnTo>
                  <a:pt x="45514" y="4554"/>
                </a:lnTo>
                <a:lnTo>
                  <a:pt x="45262" y="1940"/>
                </a:lnTo>
                <a:lnTo>
                  <a:pt x="44438" y="464"/>
                </a:lnTo>
                <a:lnTo>
                  <a:pt x="43491" y="0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68469" y="4643118"/>
            <a:ext cx="52705" cy="82550"/>
          </a:xfrm>
          <a:custGeom>
            <a:avLst/>
            <a:gdLst/>
            <a:ahLst/>
            <a:cxnLst/>
            <a:rect l="l" t="t" r="r" b="b"/>
            <a:pathLst>
              <a:path w="52704" h="82550">
                <a:moveTo>
                  <a:pt x="34747" y="0"/>
                </a:moveTo>
                <a:lnTo>
                  <a:pt x="28695" y="0"/>
                </a:lnTo>
                <a:lnTo>
                  <a:pt x="24714" y="610"/>
                </a:lnTo>
                <a:lnTo>
                  <a:pt x="17881" y="3077"/>
                </a:lnTo>
                <a:lnTo>
                  <a:pt x="14950" y="4762"/>
                </a:lnTo>
                <a:lnTo>
                  <a:pt x="12505" y="6893"/>
                </a:lnTo>
                <a:lnTo>
                  <a:pt x="10040" y="8999"/>
                </a:lnTo>
                <a:lnTo>
                  <a:pt x="0" y="40347"/>
                </a:lnTo>
                <a:lnTo>
                  <a:pt x="26" y="48801"/>
                </a:lnTo>
                <a:lnTo>
                  <a:pt x="22035" y="82212"/>
                </a:lnTo>
                <a:lnTo>
                  <a:pt x="30024" y="82212"/>
                </a:lnTo>
                <a:lnTo>
                  <a:pt x="34052" y="81452"/>
                </a:lnTo>
                <a:lnTo>
                  <a:pt x="40881" y="78461"/>
                </a:lnTo>
                <a:lnTo>
                  <a:pt x="43707" y="76460"/>
                </a:lnTo>
                <a:lnTo>
                  <a:pt x="46252" y="73611"/>
                </a:lnTo>
                <a:lnTo>
                  <a:pt x="23762" y="73611"/>
                </a:lnTo>
                <a:lnTo>
                  <a:pt x="21464" y="73126"/>
                </a:lnTo>
                <a:lnTo>
                  <a:pt x="10735" y="45596"/>
                </a:lnTo>
                <a:lnTo>
                  <a:pt x="11811" y="44858"/>
                </a:lnTo>
                <a:lnTo>
                  <a:pt x="25829" y="40347"/>
                </a:lnTo>
                <a:lnTo>
                  <a:pt x="48875" y="40347"/>
                </a:lnTo>
                <a:lnTo>
                  <a:pt x="46095" y="37186"/>
                </a:lnTo>
                <a:lnTo>
                  <a:pt x="10547" y="37186"/>
                </a:lnTo>
                <a:lnTo>
                  <a:pt x="10674" y="33389"/>
                </a:lnTo>
                <a:lnTo>
                  <a:pt x="28717" y="8473"/>
                </a:lnTo>
                <a:lnTo>
                  <a:pt x="48551" y="8473"/>
                </a:lnTo>
                <a:lnTo>
                  <a:pt x="48535" y="5986"/>
                </a:lnTo>
                <a:lnTo>
                  <a:pt x="36305" y="86"/>
                </a:lnTo>
                <a:lnTo>
                  <a:pt x="34747" y="0"/>
                </a:lnTo>
                <a:close/>
              </a:path>
              <a:path w="52704" h="82550">
                <a:moveTo>
                  <a:pt x="48875" y="40347"/>
                </a:moveTo>
                <a:lnTo>
                  <a:pt x="30067" y="40347"/>
                </a:lnTo>
                <a:lnTo>
                  <a:pt x="32341" y="40726"/>
                </a:lnTo>
                <a:lnTo>
                  <a:pt x="36054" y="42202"/>
                </a:lnTo>
                <a:lnTo>
                  <a:pt x="41723" y="53710"/>
                </a:lnTo>
                <a:lnTo>
                  <a:pt x="41673" y="58665"/>
                </a:lnTo>
                <a:lnTo>
                  <a:pt x="28990" y="73611"/>
                </a:lnTo>
                <a:lnTo>
                  <a:pt x="46252" y="73611"/>
                </a:lnTo>
                <a:lnTo>
                  <a:pt x="48153" y="71484"/>
                </a:lnTo>
                <a:lnTo>
                  <a:pt x="49797" y="68593"/>
                </a:lnTo>
                <a:lnTo>
                  <a:pt x="51948" y="62038"/>
                </a:lnTo>
                <a:lnTo>
                  <a:pt x="52476" y="58665"/>
                </a:lnTo>
                <a:lnTo>
                  <a:pt x="52353" y="50928"/>
                </a:lnTo>
                <a:lnTo>
                  <a:pt x="52073" y="48801"/>
                </a:lnTo>
                <a:lnTo>
                  <a:pt x="50515" y="43173"/>
                </a:lnTo>
                <a:lnTo>
                  <a:pt x="49208" y="40726"/>
                </a:lnTo>
                <a:lnTo>
                  <a:pt x="48875" y="40347"/>
                </a:lnTo>
                <a:close/>
              </a:path>
              <a:path w="52704" h="82550">
                <a:moveTo>
                  <a:pt x="33587" y="32000"/>
                </a:moveTo>
                <a:lnTo>
                  <a:pt x="27241" y="32000"/>
                </a:lnTo>
                <a:lnTo>
                  <a:pt x="25344" y="32147"/>
                </a:lnTo>
                <a:lnTo>
                  <a:pt x="10547" y="37186"/>
                </a:lnTo>
                <a:lnTo>
                  <a:pt x="46095" y="37186"/>
                </a:lnTo>
                <a:lnTo>
                  <a:pt x="45539" y="36554"/>
                </a:lnTo>
                <a:lnTo>
                  <a:pt x="43157" y="34930"/>
                </a:lnTo>
                <a:lnTo>
                  <a:pt x="37235" y="32590"/>
                </a:lnTo>
                <a:lnTo>
                  <a:pt x="33587" y="32000"/>
                </a:lnTo>
                <a:close/>
              </a:path>
              <a:path w="52704" h="82550">
                <a:moveTo>
                  <a:pt x="48551" y="8473"/>
                </a:moveTo>
                <a:lnTo>
                  <a:pt x="34664" y="8473"/>
                </a:lnTo>
                <a:lnTo>
                  <a:pt x="36496" y="8622"/>
                </a:lnTo>
                <a:lnTo>
                  <a:pt x="39657" y="9189"/>
                </a:lnTo>
                <a:lnTo>
                  <a:pt x="41007" y="9507"/>
                </a:lnTo>
                <a:lnTo>
                  <a:pt x="44189" y="10539"/>
                </a:lnTo>
                <a:lnTo>
                  <a:pt x="45751" y="11108"/>
                </a:lnTo>
                <a:lnTo>
                  <a:pt x="46360" y="11256"/>
                </a:lnTo>
                <a:lnTo>
                  <a:pt x="47207" y="11256"/>
                </a:lnTo>
                <a:lnTo>
                  <a:pt x="47501" y="11173"/>
                </a:lnTo>
                <a:lnTo>
                  <a:pt x="47945" y="10835"/>
                </a:lnTo>
                <a:lnTo>
                  <a:pt x="48131" y="10604"/>
                </a:lnTo>
                <a:lnTo>
                  <a:pt x="48426" y="9927"/>
                </a:lnTo>
                <a:lnTo>
                  <a:pt x="48551" y="8473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467947" y="4446151"/>
            <a:ext cx="52705" cy="80645"/>
          </a:xfrm>
          <a:custGeom>
            <a:avLst/>
            <a:gdLst/>
            <a:ahLst/>
            <a:cxnLst/>
            <a:rect l="l" t="t" r="r" b="b"/>
            <a:pathLst>
              <a:path w="52704" h="80645">
                <a:moveTo>
                  <a:pt x="49982" y="64"/>
                </a:moveTo>
                <a:lnTo>
                  <a:pt x="2339" y="0"/>
                </a:lnTo>
                <a:lnTo>
                  <a:pt x="0" y="6134"/>
                </a:lnTo>
                <a:lnTo>
                  <a:pt x="190" y="7293"/>
                </a:lnTo>
                <a:lnTo>
                  <a:pt x="971" y="8938"/>
                </a:lnTo>
                <a:lnTo>
                  <a:pt x="1562" y="9359"/>
                </a:lnTo>
                <a:lnTo>
                  <a:pt x="40686" y="9359"/>
                </a:lnTo>
                <a:lnTo>
                  <a:pt x="10184" y="77702"/>
                </a:lnTo>
                <a:lnTo>
                  <a:pt x="9972" y="78947"/>
                </a:lnTo>
                <a:lnTo>
                  <a:pt x="10119" y="79282"/>
                </a:lnTo>
                <a:lnTo>
                  <a:pt x="10814" y="79811"/>
                </a:lnTo>
                <a:lnTo>
                  <a:pt x="11383" y="80002"/>
                </a:lnTo>
                <a:lnTo>
                  <a:pt x="14039" y="80316"/>
                </a:lnTo>
                <a:lnTo>
                  <a:pt x="19500" y="80041"/>
                </a:lnTo>
                <a:lnTo>
                  <a:pt x="50698" y="11573"/>
                </a:lnTo>
                <a:lnTo>
                  <a:pt x="52113" y="4574"/>
                </a:lnTo>
                <a:lnTo>
                  <a:pt x="52113" y="3667"/>
                </a:lnTo>
                <a:lnTo>
                  <a:pt x="51796" y="1770"/>
                </a:lnTo>
                <a:lnTo>
                  <a:pt x="51184" y="549"/>
                </a:lnTo>
                <a:lnTo>
                  <a:pt x="50845" y="316"/>
                </a:lnTo>
                <a:lnTo>
                  <a:pt x="49982" y="64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466935" y="4246905"/>
            <a:ext cx="53975" cy="82550"/>
          </a:xfrm>
          <a:custGeom>
            <a:avLst/>
            <a:gdLst/>
            <a:ahLst/>
            <a:cxnLst/>
            <a:rect l="l" t="t" r="r" b="b"/>
            <a:pathLst>
              <a:path w="53975" h="82550">
                <a:moveTo>
                  <a:pt x="31748" y="0"/>
                </a:moveTo>
                <a:lnTo>
                  <a:pt x="23505" y="0"/>
                </a:lnTo>
                <a:lnTo>
                  <a:pt x="19818" y="525"/>
                </a:lnTo>
                <a:lnTo>
                  <a:pt x="2782" y="17326"/>
                </a:lnTo>
                <a:lnTo>
                  <a:pt x="2838" y="22683"/>
                </a:lnTo>
                <a:lnTo>
                  <a:pt x="18195" y="40305"/>
                </a:lnTo>
                <a:lnTo>
                  <a:pt x="15346" y="41699"/>
                </a:lnTo>
                <a:lnTo>
                  <a:pt x="0" y="65559"/>
                </a:lnTo>
                <a:lnTo>
                  <a:pt x="590" y="68385"/>
                </a:lnTo>
                <a:lnTo>
                  <a:pt x="22198" y="82213"/>
                </a:lnTo>
                <a:lnTo>
                  <a:pt x="30736" y="82213"/>
                </a:lnTo>
                <a:lnTo>
                  <a:pt x="49605" y="73991"/>
                </a:lnTo>
                <a:lnTo>
                  <a:pt x="21694" y="73991"/>
                </a:lnTo>
                <a:lnTo>
                  <a:pt x="17604" y="72896"/>
                </a:lnTo>
                <a:lnTo>
                  <a:pt x="12122" y="68533"/>
                </a:lnTo>
                <a:lnTo>
                  <a:pt x="10808" y="65559"/>
                </a:lnTo>
                <a:lnTo>
                  <a:pt x="10753" y="59637"/>
                </a:lnTo>
                <a:lnTo>
                  <a:pt x="11070" y="57971"/>
                </a:lnTo>
                <a:lnTo>
                  <a:pt x="26205" y="44373"/>
                </a:lnTo>
                <a:lnTo>
                  <a:pt x="44546" y="44373"/>
                </a:lnTo>
                <a:lnTo>
                  <a:pt x="41151" y="42120"/>
                </a:lnTo>
                <a:lnTo>
                  <a:pt x="38555" y="40643"/>
                </a:lnTo>
                <a:lnTo>
                  <a:pt x="35626" y="39189"/>
                </a:lnTo>
                <a:lnTo>
                  <a:pt x="38113" y="37882"/>
                </a:lnTo>
                <a:lnTo>
                  <a:pt x="40305" y="36468"/>
                </a:lnTo>
                <a:lnTo>
                  <a:pt x="41860" y="35247"/>
                </a:lnTo>
                <a:lnTo>
                  <a:pt x="27680" y="35247"/>
                </a:lnTo>
                <a:lnTo>
                  <a:pt x="25214" y="33962"/>
                </a:lnTo>
                <a:lnTo>
                  <a:pt x="14253" y="24011"/>
                </a:lnTo>
                <a:lnTo>
                  <a:pt x="13702" y="22683"/>
                </a:lnTo>
                <a:lnTo>
                  <a:pt x="13409" y="21142"/>
                </a:lnTo>
                <a:lnTo>
                  <a:pt x="13435" y="15980"/>
                </a:lnTo>
                <a:lnTo>
                  <a:pt x="14547" y="13280"/>
                </a:lnTo>
                <a:lnTo>
                  <a:pt x="19119" y="9234"/>
                </a:lnTo>
                <a:lnTo>
                  <a:pt x="22492" y="8223"/>
                </a:lnTo>
                <a:lnTo>
                  <a:pt x="48248" y="8223"/>
                </a:lnTo>
                <a:lnTo>
                  <a:pt x="47412" y="7063"/>
                </a:lnTo>
                <a:lnTo>
                  <a:pt x="43574" y="3733"/>
                </a:lnTo>
                <a:lnTo>
                  <a:pt x="41151" y="2426"/>
                </a:lnTo>
                <a:lnTo>
                  <a:pt x="35247" y="486"/>
                </a:lnTo>
                <a:lnTo>
                  <a:pt x="31748" y="0"/>
                </a:lnTo>
                <a:close/>
              </a:path>
              <a:path w="53975" h="82550">
                <a:moveTo>
                  <a:pt x="44546" y="44373"/>
                </a:moveTo>
                <a:lnTo>
                  <a:pt x="26205" y="44373"/>
                </a:lnTo>
                <a:lnTo>
                  <a:pt x="29009" y="45745"/>
                </a:lnTo>
                <a:lnTo>
                  <a:pt x="31454" y="47052"/>
                </a:lnTo>
                <a:lnTo>
                  <a:pt x="43101" y="59637"/>
                </a:lnTo>
                <a:lnTo>
                  <a:pt x="43094" y="65559"/>
                </a:lnTo>
                <a:lnTo>
                  <a:pt x="41828" y="68385"/>
                </a:lnTo>
                <a:lnTo>
                  <a:pt x="41728" y="68533"/>
                </a:lnTo>
                <a:lnTo>
                  <a:pt x="36385" y="72896"/>
                </a:lnTo>
                <a:lnTo>
                  <a:pt x="32404" y="73991"/>
                </a:lnTo>
                <a:lnTo>
                  <a:pt x="49605" y="73991"/>
                </a:lnTo>
                <a:lnTo>
                  <a:pt x="50786" y="72475"/>
                </a:lnTo>
                <a:lnTo>
                  <a:pt x="53272" y="67078"/>
                </a:lnTo>
                <a:lnTo>
                  <a:pt x="53881" y="64001"/>
                </a:lnTo>
                <a:lnTo>
                  <a:pt x="53767" y="57593"/>
                </a:lnTo>
                <a:lnTo>
                  <a:pt x="45723" y="45154"/>
                </a:lnTo>
                <a:lnTo>
                  <a:pt x="44546" y="44373"/>
                </a:lnTo>
                <a:close/>
              </a:path>
              <a:path w="53975" h="82550">
                <a:moveTo>
                  <a:pt x="48248" y="8223"/>
                </a:moveTo>
                <a:lnTo>
                  <a:pt x="29135" y="8223"/>
                </a:lnTo>
                <a:lnTo>
                  <a:pt x="31075" y="8474"/>
                </a:lnTo>
                <a:lnTo>
                  <a:pt x="34488" y="9508"/>
                </a:lnTo>
                <a:lnTo>
                  <a:pt x="40592" y="22683"/>
                </a:lnTo>
                <a:lnTo>
                  <a:pt x="39485" y="25528"/>
                </a:lnTo>
                <a:lnTo>
                  <a:pt x="37233" y="28185"/>
                </a:lnTo>
                <a:lnTo>
                  <a:pt x="35035" y="30736"/>
                </a:lnTo>
                <a:lnTo>
                  <a:pt x="31852" y="33098"/>
                </a:lnTo>
                <a:lnTo>
                  <a:pt x="27680" y="35247"/>
                </a:lnTo>
                <a:lnTo>
                  <a:pt x="41860" y="35247"/>
                </a:lnTo>
                <a:lnTo>
                  <a:pt x="51098" y="15980"/>
                </a:lnTo>
                <a:lnTo>
                  <a:pt x="50637" y="13554"/>
                </a:lnTo>
                <a:lnTo>
                  <a:pt x="48823" y="9022"/>
                </a:lnTo>
                <a:lnTo>
                  <a:pt x="48248" y="8223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467051" y="4048802"/>
            <a:ext cx="52705" cy="82550"/>
          </a:xfrm>
          <a:custGeom>
            <a:avLst/>
            <a:gdLst/>
            <a:ahLst/>
            <a:cxnLst/>
            <a:rect l="l" t="t" r="r" b="b"/>
            <a:pathLst>
              <a:path w="52704" h="82550">
                <a:moveTo>
                  <a:pt x="4355" y="70638"/>
                </a:moveTo>
                <a:lnTo>
                  <a:pt x="3574" y="70638"/>
                </a:lnTo>
                <a:lnTo>
                  <a:pt x="3233" y="70725"/>
                </a:lnTo>
                <a:lnTo>
                  <a:pt x="2245" y="76711"/>
                </a:lnTo>
                <a:lnTo>
                  <a:pt x="2626" y="77997"/>
                </a:lnTo>
                <a:lnTo>
                  <a:pt x="16580" y="82212"/>
                </a:lnTo>
                <a:lnTo>
                  <a:pt x="22945" y="82212"/>
                </a:lnTo>
                <a:lnTo>
                  <a:pt x="26995" y="81600"/>
                </a:lnTo>
                <a:lnTo>
                  <a:pt x="33972" y="79178"/>
                </a:lnTo>
                <a:lnTo>
                  <a:pt x="36963" y="77492"/>
                </a:lnTo>
                <a:lnTo>
                  <a:pt x="41554" y="73611"/>
                </a:lnTo>
                <a:lnTo>
                  <a:pt x="16940" y="73611"/>
                </a:lnTo>
                <a:lnTo>
                  <a:pt x="15043" y="73464"/>
                </a:lnTo>
                <a:lnTo>
                  <a:pt x="4985" y="70807"/>
                </a:lnTo>
                <a:lnTo>
                  <a:pt x="4355" y="70638"/>
                </a:lnTo>
                <a:close/>
              </a:path>
              <a:path w="52704" h="82550">
                <a:moveTo>
                  <a:pt x="52243" y="45345"/>
                </a:moveTo>
                <a:lnTo>
                  <a:pt x="41939" y="45345"/>
                </a:lnTo>
                <a:lnTo>
                  <a:pt x="41911" y="46609"/>
                </a:lnTo>
                <a:lnTo>
                  <a:pt x="41787" y="49599"/>
                </a:lnTo>
                <a:lnTo>
                  <a:pt x="23053" y="73611"/>
                </a:lnTo>
                <a:lnTo>
                  <a:pt x="41554" y="73611"/>
                </a:lnTo>
                <a:lnTo>
                  <a:pt x="51468" y="51983"/>
                </a:lnTo>
                <a:lnTo>
                  <a:pt x="52243" y="45345"/>
                </a:lnTo>
                <a:close/>
              </a:path>
              <a:path w="52704" h="82550">
                <a:moveTo>
                  <a:pt x="30030" y="0"/>
                </a:moveTo>
                <a:lnTo>
                  <a:pt x="21999" y="0"/>
                </a:lnTo>
                <a:lnTo>
                  <a:pt x="17951" y="716"/>
                </a:lnTo>
                <a:lnTo>
                  <a:pt x="0" y="30819"/>
                </a:lnTo>
                <a:lnTo>
                  <a:pt x="287" y="33054"/>
                </a:lnTo>
                <a:lnTo>
                  <a:pt x="19111" y="50211"/>
                </a:lnTo>
                <a:lnTo>
                  <a:pt x="27521" y="50211"/>
                </a:lnTo>
                <a:lnTo>
                  <a:pt x="31041" y="49729"/>
                </a:lnTo>
                <a:lnTo>
                  <a:pt x="37132" y="47745"/>
                </a:lnTo>
                <a:lnTo>
                  <a:pt x="39746" y="46609"/>
                </a:lnTo>
                <a:lnTo>
                  <a:pt x="41939" y="45345"/>
                </a:lnTo>
                <a:lnTo>
                  <a:pt x="52243" y="45345"/>
                </a:lnTo>
                <a:lnTo>
                  <a:pt x="52292" y="44923"/>
                </a:lnTo>
                <a:lnTo>
                  <a:pt x="52474" y="41864"/>
                </a:lnTo>
                <a:lnTo>
                  <a:pt x="22566" y="41864"/>
                </a:lnTo>
                <a:lnTo>
                  <a:pt x="20292" y="41485"/>
                </a:lnTo>
                <a:lnTo>
                  <a:pt x="10636" y="28122"/>
                </a:lnTo>
                <a:lnTo>
                  <a:pt x="10713" y="22956"/>
                </a:lnTo>
                <a:lnTo>
                  <a:pt x="23053" y="8473"/>
                </a:lnTo>
                <a:lnTo>
                  <a:pt x="45790" y="8473"/>
                </a:lnTo>
                <a:lnTo>
                  <a:pt x="44153" y="6493"/>
                </a:lnTo>
                <a:lnTo>
                  <a:pt x="40358" y="3329"/>
                </a:lnTo>
                <a:lnTo>
                  <a:pt x="38126" y="2109"/>
                </a:lnTo>
                <a:lnTo>
                  <a:pt x="32982" y="420"/>
                </a:lnTo>
                <a:lnTo>
                  <a:pt x="30030" y="0"/>
                </a:lnTo>
                <a:close/>
              </a:path>
              <a:path w="52704" h="82550">
                <a:moveTo>
                  <a:pt x="45790" y="8473"/>
                </a:moveTo>
                <a:lnTo>
                  <a:pt x="28323" y="8473"/>
                </a:lnTo>
                <a:lnTo>
                  <a:pt x="30619" y="8959"/>
                </a:lnTo>
                <a:lnTo>
                  <a:pt x="34583" y="10939"/>
                </a:lnTo>
                <a:lnTo>
                  <a:pt x="36247" y="12541"/>
                </a:lnTo>
                <a:lnTo>
                  <a:pt x="37597" y="14777"/>
                </a:lnTo>
                <a:lnTo>
                  <a:pt x="38968" y="16991"/>
                </a:lnTo>
                <a:lnTo>
                  <a:pt x="40002" y="19899"/>
                </a:lnTo>
                <a:lnTo>
                  <a:pt x="41392" y="27106"/>
                </a:lnTo>
                <a:lnTo>
                  <a:pt x="41653" y="30332"/>
                </a:lnTo>
                <a:lnTo>
                  <a:pt x="41751" y="36805"/>
                </a:lnTo>
                <a:lnTo>
                  <a:pt x="39642" y="38324"/>
                </a:lnTo>
                <a:lnTo>
                  <a:pt x="37154" y="39545"/>
                </a:lnTo>
                <a:lnTo>
                  <a:pt x="31380" y="41403"/>
                </a:lnTo>
                <a:lnTo>
                  <a:pt x="28384" y="41864"/>
                </a:lnTo>
                <a:lnTo>
                  <a:pt x="52474" y="41864"/>
                </a:lnTo>
                <a:lnTo>
                  <a:pt x="48389" y="12880"/>
                </a:lnTo>
                <a:lnTo>
                  <a:pt x="45790" y="8473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3" name="object 23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408670" y="3850693"/>
            <a:ext cx="112991" cy="82213"/>
          </a:xfrm>
          <a:prstGeom prst="rect">
            <a:avLst/>
          </a:prstGeom>
        </p:spPr>
      </p:pic>
      <p:sp>
        <p:nvSpPr>
          <p:cNvPr id="234" name="object 234"/>
          <p:cNvSpPr/>
          <p:nvPr/>
        </p:nvSpPr>
        <p:spPr>
          <a:xfrm>
            <a:off x="7729801" y="3419216"/>
            <a:ext cx="415290" cy="186690"/>
          </a:xfrm>
          <a:custGeom>
            <a:avLst/>
            <a:gdLst/>
            <a:ahLst/>
            <a:cxnLst/>
            <a:rect l="l" t="t" r="r" b="b"/>
            <a:pathLst>
              <a:path w="415290" h="186689">
                <a:moveTo>
                  <a:pt x="79855" y="6299"/>
                </a:moveTo>
                <a:lnTo>
                  <a:pt x="45920" y="6299"/>
                </a:lnTo>
                <a:lnTo>
                  <a:pt x="44700" y="7315"/>
                </a:lnTo>
                <a:lnTo>
                  <a:pt x="44091" y="9144"/>
                </a:lnTo>
                <a:lnTo>
                  <a:pt x="808" y="144679"/>
                </a:lnTo>
                <a:lnTo>
                  <a:pt x="0" y="146912"/>
                </a:lnTo>
                <a:lnTo>
                  <a:pt x="1216" y="148539"/>
                </a:lnTo>
                <a:lnTo>
                  <a:pt x="29256" y="148539"/>
                </a:lnTo>
                <a:lnTo>
                  <a:pt x="30477" y="147523"/>
                </a:lnTo>
                <a:lnTo>
                  <a:pt x="31085" y="145694"/>
                </a:lnTo>
                <a:lnTo>
                  <a:pt x="36776" y="126795"/>
                </a:lnTo>
                <a:lnTo>
                  <a:pt x="36978" y="125985"/>
                </a:lnTo>
                <a:lnTo>
                  <a:pt x="37384" y="125779"/>
                </a:lnTo>
                <a:lnTo>
                  <a:pt x="118931" y="125779"/>
                </a:lnTo>
                <a:lnTo>
                  <a:pt x="111858" y="103632"/>
                </a:lnTo>
                <a:lnTo>
                  <a:pt x="44091" y="103632"/>
                </a:lnTo>
                <a:lnTo>
                  <a:pt x="43685" y="103225"/>
                </a:lnTo>
                <a:lnTo>
                  <a:pt x="43887" y="102210"/>
                </a:lnTo>
                <a:lnTo>
                  <a:pt x="61973" y="40233"/>
                </a:lnTo>
                <a:lnTo>
                  <a:pt x="62379" y="39217"/>
                </a:lnTo>
                <a:lnTo>
                  <a:pt x="91287" y="39217"/>
                </a:lnTo>
                <a:lnTo>
                  <a:pt x="81683" y="9144"/>
                </a:lnTo>
                <a:lnTo>
                  <a:pt x="81075" y="7315"/>
                </a:lnTo>
                <a:lnTo>
                  <a:pt x="79855" y="6299"/>
                </a:lnTo>
                <a:close/>
              </a:path>
              <a:path w="415290" h="186689">
                <a:moveTo>
                  <a:pt x="118931" y="125779"/>
                </a:moveTo>
                <a:lnTo>
                  <a:pt x="88390" y="125779"/>
                </a:lnTo>
                <a:lnTo>
                  <a:pt x="88797" y="125985"/>
                </a:lnTo>
                <a:lnTo>
                  <a:pt x="88999" y="126795"/>
                </a:lnTo>
                <a:lnTo>
                  <a:pt x="94686" y="145694"/>
                </a:lnTo>
                <a:lnTo>
                  <a:pt x="95298" y="147523"/>
                </a:lnTo>
                <a:lnTo>
                  <a:pt x="96514" y="148539"/>
                </a:lnTo>
                <a:lnTo>
                  <a:pt x="124559" y="148539"/>
                </a:lnTo>
                <a:lnTo>
                  <a:pt x="125775" y="146912"/>
                </a:lnTo>
                <a:lnTo>
                  <a:pt x="124966" y="144679"/>
                </a:lnTo>
                <a:lnTo>
                  <a:pt x="118931" y="125779"/>
                </a:lnTo>
                <a:close/>
              </a:path>
              <a:path w="415290" h="186689">
                <a:moveTo>
                  <a:pt x="91287" y="39217"/>
                </a:moveTo>
                <a:lnTo>
                  <a:pt x="63193" y="39217"/>
                </a:lnTo>
                <a:lnTo>
                  <a:pt x="63600" y="40233"/>
                </a:lnTo>
                <a:lnTo>
                  <a:pt x="81884" y="102210"/>
                </a:lnTo>
                <a:lnTo>
                  <a:pt x="82090" y="103225"/>
                </a:lnTo>
                <a:lnTo>
                  <a:pt x="81683" y="103632"/>
                </a:lnTo>
                <a:lnTo>
                  <a:pt x="111858" y="103632"/>
                </a:lnTo>
                <a:lnTo>
                  <a:pt x="91287" y="39217"/>
                </a:lnTo>
                <a:close/>
              </a:path>
              <a:path w="415290" h="186689">
                <a:moveTo>
                  <a:pt x="170074" y="44095"/>
                </a:moveTo>
                <a:lnTo>
                  <a:pt x="143863" y="44095"/>
                </a:lnTo>
                <a:lnTo>
                  <a:pt x="142642" y="45312"/>
                </a:lnTo>
                <a:lnTo>
                  <a:pt x="142642" y="185115"/>
                </a:lnTo>
                <a:lnTo>
                  <a:pt x="143863" y="186335"/>
                </a:lnTo>
                <a:lnTo>
                  <a:pt x="170074" y="186335"/>
                </a:lnTo>
                <a:lnTo>
                  <a:pt x="171295" y="185115"/>
                </a:lnTo>
                <a:lnTo>
                  <a:pt x="171295" y="140003"/>
                </a:lnTo>
                <a:lnTo>
                  <a:pt x="172107" y="139597"/>
                </a:lnTo>
                <a:lnTo>
                  <a:pt x="222934" y="139597"/>
                </a:lnTo>
                <a:lnTo>
                  <a:pt x="228767" y="133565"/>
                </a:lnTo>
                <a:lnTo>
                  <a:pt x="233034" y="125171"/>
                </a:lnTo>
                <a:lnTo>
                  <a:pt x="183488" y="125171"/>
                </a:lnTo>
                <a:lnTo>
                  <a:pt x="179016" y="122327"/>
                </a:lnTo>
                <a:lnTo>
                  <a:pt x="175765" y="117247"/>
                </a:lnTo>
                <a:lnTo>
                  <a:pt x="172918" y="112167"/>
                </a:lnTo>
                <a:lnTo>
                  <a:pt x="171495" y="105054"/>
                </a:lnTo>
                <a:lnTo>
                  <a:pt x="171495" y="87986"/>
                </a:lnTo>
                <a:lnTo>
                  <a:pt x="172918" y="81078"/>
                </a:lnTo>
                <a:lnTo>
                  <a:pt x="175560" y="76200"/>
                </a:lnTo>
                <a:lnTo>
                  <a:pt x="178610" y="70713"/>
                </a:lnTo>
                <a:lnTo>
                  <a:pt x="183282" y="67463"/>
                </a:lnTo>
                <a:lnTo>
                  <a:pt x="232761" y="67463"/>
                </a:lnTo>
                <a:lnTo>
                  <a:pt x="229251" y="60127"/>
                </a:lnTo>
                <a:lnTo>
                  <a:pt x="223715" y="54254"/>
                </a:lnTo>
                <a:lnTo>
                  <a:pt x="172107" y="54254"/>
                </a:lnTo>
                <a:lnTo>
                  <a:pt x="171295" y="54053"/>
                </a:lnTo>
                <a:lnTo>
                  <a:pt x="171295" y="45312"/>
                </a:lnTo>
                <a:lnTo>
                  <a:pt x="170074" y="44095"/>
                </a:lnTo>
                <a:close/>
              </a:path>
              <a:path w="415290" h="186689">
                <a:moveTo>
                  <a:pt x="222934" y="139597"/>
                </a:moveTo>
                <a:lnTo>
                  <a:pt x="172107" y="139597"/>
                </a:lnTo>
                <a:lnTo>
                  <a:pt x="172716" y="140409"/>
                </a:lnTo>
                <a:lnTo>
                  <a:pt x="177796" y="146710"/>
                </a:lnTo>
                <a:lnTo>
                  <a:pt x="185317" y="150368"/>
                </a:lnTo>
                <a:lnTo>
                  <a:pt x="195879" y="150368"/>
                </a:lnTo>
                <a:lnTo>
                  <a:pt x="209000" y="148323"/>
                </a:lnTo>
                <a:lnTo>
                  <a:pt x="220084" y="142544"/>
                </a:lnTo>
                <a:lnTo>
                  <a:pt x="222934" y="139597"/>
                </a:lnTo>
                <a:close/>
              </a:path>
              <a:path w="415290" h="186689">
                <a:moveTo>
                  <a:pt x="232761" y="67463"/>
                </a:moveTo>
                <a:lnTo>
                  <a:pt x="196080" y="67463"/>
                </a:lnTo>
                <a:lnTo>
                  <a:pt x="201160" y="70713"/>
                </a:lnTo>
                <a:lnTo>
                  <a:pt x="204209" y="76200"/>
                </a:lnTo>
                <a:lnTo>
                  <a:pt x="206852" y="81078"/>
                </a:lnTo>
                <a:lnTo>
                  <a:pt x="208475" y="87986"/>
                </a:lnTo>
                <a:lnTo>
                  <a:pt x="208475" y="105054"/>
                </a:lnTo>
                <a:lnTo>
                  <a:pt x="206646" y="112369"/>
                </a:lnTo>
                <a:lnTo>
                  <a:pt x="203601" y="117449"/>
                </a:lnTo>
                <a:lnTo>
                  <a:pt x="200346" y="122529"/>
                </a:lnTo>
                <a:lnTo>
                  <a:pt x="195673" y="125171"/>
                </a:lnTo>
                <a:lnTo>
                  <a:pt x="233034" y="125171"/>
                </a:lnTo>
                <a:lnTo>
                  <a:pt x="238550" y="96724"/>
                </a:lnTo>
                <a:lnTo>
                  <a:pt x="238530" y="87986"/>
                </a:lnTo>
                <a:lnTo>
                  <a:pt x="237736" y="79857"/>
                </a:lnTo>
                <a:lnTo>
                  <a:pt x="235093" y="72337"/>
                </a:lnTo>
                <a:lnTo>
                  <a:pt x="232761" y="67463"/>
                </a:lnTo>
                <a:close/>
              </a:path>
              <a:path w="415290" h="186689">
                <a:moveTo>
                  <a:pt x="195879" y="42468"/>
                </a:moveTo>
                <a:lnTo>
                  <a:pt x="172107" y="54254"/>
                </a:lnTo>
                <a:lnTo>
                  <a:pt x="223715" y="54254"/>
                </a:lnTo>
                <a:lnTo>
                  <a:pt x="220362" y="50697"/>
                </a:lnTo>
                <a:lnTo>
                  <a:pt x="209035" y="44621"/>
                </a:lnTo>
                <a:lnTo>
                  <a:pt x="195879" y="42468"/>
                </a:lnTo>
                <a:close/>
              </a:path>
              <a:path w="415290" h="186689">
                <a:moveTo>
                  <a:pt x="282642" y="44095"/>
                </a:moveTo>
                <a:lnTo>
                  <a:pt x="256430" y="44095"/>
                </a:lnTo>
                <a:lnTo>
                  <a:pt x="255210" y="45312"/>
                </a:lnTo>
                <a:lnTo>
                  <a:pt x="255210" y="147318"/>
                </a:lnTo>
                <a:lnTo>
                  <a:pt x="256430" y="148539"/>
                </a:lnTo>
                <a:lnTo>
                  <a:pt x="282642" y="148539"/>
                </a:lnTo>
                <a:lnTo>
                  <a:pt x="283862" y="147318"/>
                </a:lnTo>
                <a:lnTo>
                  <a:pt x="283862" y="79653"/>
                </a:lnTo>
                <a:lnTo>
                  <a:pt x="292193" y="73356"/>
                </a:lnTo>
                <a:lnTo>
                  <a:pt x="301337" y="72542"/>
                </a:lnTo>
                <a:lnTo>
                  <a:pt x="305401" y="71934"/>
                </a:lnTo>
                <a:lnTo>
                  <a:pt x="315764" y="71934"/>
                </a:lnTo>
                <a:lnTo>
                  <a:pt x="315968" y="70713"/>
                </a:lnTo>
                <a:lnTo>
                  <a:pt x="318761" y="55270"/>
                </a:lnTo>
                <a:lnTo>
                  <a:pt x="284471" y="55270"/>
                </a:lnTo>
                <a:lnTo>
                  <a:pt x="283862" y="54864"/>
                </a:lnTo>
                <a:lnTo>
                  <a:pt x="283862" y="45312"/>
                </a:lnTo>
                <a:lnTo>
                  <a:pt x="282642" y="44095"/>
                </a:lnTo>
                <a:close/>
              </a:path>
              <a:path w="415290" h="186689">
                <a:moveTo>
                  <a:pt x="315764" y="71934"/>
                </a:moveTo>
                <a:lnTo>
                  <a:pt x="305401" y="71934"/>
                </a:lnTo>
                <a:lnTo>
                  <a:pt x="309261" y="72136"/>
                </a:lnTo>
                <a:lnTo>
                  <a:pt x="311903" y="72950"/>
                </a:lnTo>
                <a:lnTo>
                  <a:pt x="314340" y="73356"/>
                </a:lnTo>
                <a:lnTo>
                  <a:pt x="315560" y="73152"/>
                </a:lnTo>
                <a:lnTo>
                  <a:pt x="315764" y="71934"/>
                </a:lnTo>
                <a:close/>
              </a:path>
              <a:path w="415290" h="186689">
                <a:moveTo>
                  <a:pt x="312105" y="42673"/>
                </a:moveTo>
                <a:lnTo>
                  <a:pt x="297272" y="42673"/>
                </a:lnTo>
                <a:lnTo>
                  <a:pt x="290159" y="47346"/>
                </a:lnTo>
                <a:lnTo>
                  <a:pt x="285285" y="54456"/>
                </a:lnTo>
                <a:lnTo>
                  <a:pt x="284471" y="55270"/>
                </a:lnTo>
                <a:lnTo>
                  <a:pt x="318761" y="55270"/>
                </a:lnTo>
                <a:lnTo>
                  <a:pt x="319826" y="49377"/>
                </a:lnTo>
                <a:lnTo>
                  <a:pt x="320234" y="47548"/>
                </a:lnTo>
                <a:lnTo>
                  <a:pt x="319826" y="45924"/>
                </a:lnTo>
                <a:lnTo>
                  <a:pt x="317997" y="45110"/>
                </a:lnTo>
                <a:lnTo>
                  <a:pt x="315560" y="43689"/>
                </a:lnTo>
                <a:lnTo>
                  <a:pt x="312105" y="42673"/>
                </a:lnTo>
                <a:close/>
              </a:path>
              <a:path w="415290" h="186689">
                <a:moveTo>
                  <a:pt x="359451" y="0"/>
                </a:moveTo>
                <a:lnTo>
                  <a:pt x="338522" y="0"/>
                </a:lnTo>
                <a:lnTo>
                  <a:pt x="331411" y="6911"/>
                </a:lnTo>
                <a:lnTo>
                  <a:pt x="331411" y="27230"/>
                </a:lnTo>
                <a:lnTo>
                  <a:pt x="338522" y="34137"/>
                </a:lnTo>
                <a:lnTo>
                  <a:pt x="359451" y="34137"/>
                </a:lnTo>
                <a:lnTo>
                  <a:pt x="366360" y="27230"/>
                </a:lnTo>
                <a:lnTo>
                  <a:pt x="366360" y="6911"/>
                </a:lnTo>
                <a:lnTo>
                  <a:pt x="359451" y="0"/>
                </a:lnTo>
                <a:close/>
              </a:path>
              <a:path w="415290" h="186689">
                <a:moveTo>
                  <a:pt x="362094" y="44095"/>
                </a:moveTo>
                <a:lnTo>
                  <a:pt x="335879" y="44095"/>
                </a:lnTo>
                <a:lnTo>
                  <a:pt x="334662" y="45312"/>
                </a:lnTo>
                <a:lnTo>
                  <a:pt x="334662" y="147318"/>
                </a:lnTo>
                <a:lnTo>
                  <a:pt x="335879" y="148539"/>
                </a:lnTo>
                <a:lnTo>
                  <a:pt x="362094" y="148539"/>
                </a:lnTo>
                <a:lnTo>
                  <a:pt x="363311" y="147318"/>
                </a:lnTo>
                <a:lnTo>
                  <a:pt x="363311" y="45312"/>
                </a:lnTo>
                <a:lnTo>
                  <a:pt x="362094" y="44095"/>
                </a:lnTo>
                <a:close/>
              </a:path>
              <a:path w="415290" h="186689">
                <a:moveTo>
                  <a:pt x="413703" y="6299"/>
                </a:moveTo>
                <a:lnTo>
                  <a:pt x="387492" y="6299"/>
                </a:lnTo>
                <a:lnTo>
                  <a:pt x="386271" y="7519"/>
                </a:lnTo>
                <a:lnTo>
                  <a:pt x="386271" y="147318"/>
                </a:lnTo>
                <a:lnTo>
                  <a:pt x="387492" y="148539"/>
                </a:lnTo>
                <a:lnTo>
                  <a:pt x="413703" y="148539"/>
                </a:lnTo>
                <a:lnTo>
                  <a:pt x="414924" y="147318"/>
                </a:lnTo>
                <a:lnTo>
                  <a:pt x="414924" y="7519"/>
                </a:lnTo>
                <a:lnTo>
                  <a:pt x="413703" y="6299"/>
                </a:lnTo>
                <a:close/>
              </a:path>
            </a:pathLst>
          </a:custGeom>
          <a:solidFill>
            <a:srgbClr val="0A043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9"/>
            <a:ext cx="10692130" cy="1287780"/>
            <a:chOff x="-190" y="749"/>
            <a:chExt cx="10692130" cy="1287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9"/>
              <a:ext cx="10691808" cy="11784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2058" y="547101"/>
              <a:ext cx="9658985" cy="402590"/>
            </a:xfrm>
            <a:custGeom>
              <a:avLst/>
              <a:gdLst/>
              <a:ahLst/>
              <a:cxnLst/>
              <a:rect l="l" t="t" r="r" b="b"/>
              <a:pathLst>
                <a:path w="9658985" h="402590">
                  <a:moveTo>
                    <a:pt x="231800" y="3200"/>
                  </a:moveTo>
                  <a:lnTo>
                    <a:pt x="228600" y="0"/>
                  </a:lnTo>
                  <a:lnTo>
                    <a:pt x="3200" y="0"/>
                  </a:lnTo>
                  <a:lnTo>
                    <a:pt x="0" y="3200"/>
                  </a:lnTo>
                  <a:lnTo>
                    <a:pt x="0" y="316839"/>
                  </a:lnTo>
                  <a:lnTo>
                    <a:pt x="3200" y="320040"/>
                  </a:lnTo>
                  <a:lnTo>
                    <a:pt x="228600" y="320040"/>
                  </a:lnTo>
                  <a:lnTo>
                    <a:pt x="231800" y="316839"/>
                  </a:lnTo>
                  <a:lnTo>
                    <a:pt x="231800" y="249631"/>
                  </a:lnTo>
                  <a:lnTo>
                    <a:pt x="228600" y="246430"/>
                  </a:lnTo>
                  <a:lnTo>
                    <a:pt x="87325" y="246430"/>
                  </a:lnTo>
                  <a:lnTo>
                    <a:pt x="85953" y="245059"/>
                  </a:lnTo>
                  <a:lnTo>
                    <a:pt x="85953" y="195681"/>
                  </a:lnTo>
                  <a:lnTo>
                    <a:pt x="87325" y="194310"/>
                  </a:lnTo>
                  <a:lnTo>
                    <a:pt x="176479" y="194310"/>
                  </a:lnTo>
                  <a:lnTo>
                    <a:pt x="179679" y="191109"/>
                  </a:lnTo>
                  <a:lnTo>
                    <a:pt x="179679" y="124358"/>
                  </a:lnTo>
                  <a:lnTo>
                    <a:pt x="176479" y="121158"/>
                  </a:lnTo>
                  <a:lnTo>
                    <a:pt x="87325" y="121158"/>
                  </a:lnTo>
                  <a:lnTo>
                    <a:pt x="85953" y="119786"/>
                  </a:lnTo>
                  <a:lnTo>
                    <a:pt x="85953" y="74980"/>
                  </a:lnTo>
                  <a:lnTo>
                    <a:pt x="87325" y="73609"/>
                  </a:lnTo>
                  <a:lnTo>
                    <a:pt x="228600" y="73609"/>
                  </a:lnTo>
                  <a:lnTo>
                    <a:pt x="231800" y="70408"/>
                  </a:lnTo>
                  <a:lnTo>
                    <a:pt x="231800" y="3200"/>
                  </a:lnTo>
                  <a:close/>
                </a:path>
                <a:path w="9658985" h="402590">
                  <a:moveTo>
                    <a:pt x="499414" y="86868"/>
                  </a:moveTo>
                  <a:lnTo>
                    <a:pt x="497128" y="82296"/>
                  </a:lnTo>
                  <a:lnTo>
                    <a:pt x="407136" y="82296"/>
                  </a:lnTo>
                  <a:lnTo>
                    <a:pt x="403479" y="84124"/>
                  </a:lnTo>
                  <a:lnTo>
                    <a:pt x="401193" y="88239"/>
                  </a:lnTo>
                  <a:lnTo>
                    <a:pt x="374675" y="131673"/>
                  </a:lnTo>
                  <a:lnTo>
                    <a:pt x="373303" y="134416"/>
                  </a:lnTo>
                  <a:lnTo>
                    <a:pt x="370560" y="134416"/>
                  </a:lnTo>
                  <a:lnTo>
                    <a:pt x="369189" y="131673"/>
                  </a:lnTo>
                  <a:lnTo>
                    <a:pt x="342671" y="88239"/>
                  </a:lnTo>
                  <a:lnTo>
                    <a:pt x="340385" y="84124"/>
                  </a:lnTo>
                  <a:lnTo>
                    <a:pt x="336727" y="82296"/>
                  </a:lnTo>
                  <a:lnTo>
                    <a:pt x="252222" y="82296"/>
                  </a:lnTo>
                  <a:lnTo>
                    <a:pt x="249936" y="86868"/>
                  </a:lnTo>
                  <a:lnTo>
                    <a:pt x="253593" y="92811"/>
                  </a:lnTo>
                  <a:lnTo>
                    <a:pt x="322630" y="198424"/>
                  </a:lnTo>
                  <a:lnTo>
                    <a:pt x="323469" y="200253"/>
                  </a:lnTo>
                  <a:lnTo>
                    <a:pt x="323469" y="202082"/>
                  </a:lnTo>
                  <a:lnTo>
                    <a:pt x="322630" y="203911"/>
                  </a:lnTo>
                  <a:lnTo>
                    <a:pt x="253593" y="309524"/>
                  </a:lnTo>
                  <a:lnTo>
                    <a:pt x="249936" y="315468"/>
                  </a:lnTo>
                  <a:lnTo>
                    <a:pt x="252222" y="320040"/>
                  </a:lnTo>
                  <a:lnTo>
                    <a:pt x="342214" y="320040"/>
                  </a:lnTo>
                  <a:lnTo>
                    <a:pt x="345871" y="318211"/>
                  </a:lnTo>
                  <a:lnTo>
                    <a:pt x="348157" y="314096"/>
                  </a:lnTo>
                  <a:lnTo>
                    <a:pt x="374675" y="270662"/>
                  </a:lnTo>
                  <a:lnTo>
                    <a:pt x="376047" y="267919"/>
                  </a:lnTo>
                  <a:lnTo>
                    <a:pt x="378790" y="267919"/>
                  </a:lnTo>
                  <a:lnTo>
                    <a:pt x="380161" y="270662"/>
                  </a:lnTo>
                  <a:lnTo>
                    <a:pt x="406679" y="314096"/>
                  </a:lnTo>
                  <a:lnTo>
                    <a:pt x="408965" y="318211"/>
                  </a:lnTo>
                  <a:lnTo>
                    <a:pt x="412623" y="320040"/>
                  </a:lnTo>
                  <a:lnTo>
                    <a:pt x="497128" y="320040"/>
                  </a:lnTo>
                  <a:lnTo>
                    <a:pt x="499414" y="315468"/>
                  </a:lnTo>
                  <a:lnTo>
                    <a:pt x="495757" y="309524"/>
                  </a:lnTo>
                  <a:lnTo>
                    <a:pt x="468591" y="267919"/>
                  </a:lnTo>
                  <a:lnTo>
                    <a:pt x="426796" y="203911"/>
                  </a:lnTo>
                  <a:lnTo>
                    <a:pt x="425881" y="202082"/>
                  </a:lnTo>
                  <a:lnTo>
                    <a:pt x="425881" y="200253"/>
                  </a:lnTo>
                  <a:lnTo>
                    <a:pt x="426796" y="198424"/>
                  </a:lnTo>
                  <a:lnTo>
                    <a:pt x="468591" y="134416"/>
                  </a:lnTo>
                  <a:lnTo>
                    <a:pt x="495757" y="92811"/>
                  </a:lnTo>
                  <a:lnTo>
                    <a:pt x="499414" y="86868"/>
                  </a:lnTo>
                  <a:close/>
                </a:path>
                <a:path w="9658985" h="402590">
                  <a:moveTo>
                    <a:pt x="731520" y="213969"/>
                  </a:moveTo>
                  <a:lnTo>
                    <a:pt x="716838" y="152247"/>
                  </a:lnTo>
                  <a:lnTo>
                    <a:pt x="714895" y="145757"/>
                  </a:lnTo>
                  <a:lnTo>
                    <a:pt x="691108" y="109956"/>
                  </a:lnTo>
                  <a:lnTo>
                    <a:pt x="657466" y="86842"/>
                  </a:lnTo>
                  <a:lnTo>
                    <a:pt x="641451" y="83820"/>
                  </a:lnTo>
                  <a:lnTo>
                    <a:pt x="641451" y="176936"/>
                  </a:lnTo>
                  <a:lnTo>
                    <a:pt x="639622" y="178308"/>
                  </a:lnTo>
                  <a:lnTo>
                    <a:pt x="585673" y="178308"/>
                  </a:lnTo>
                  <a:lnTo>
                    <a:pt x="583844" y="176936"/>
                  </a:lnTo>
                  <a:lnTo>
                    <a:pt x="612190" y="152247"/>
                  </a:lnTo>
                  <a:lnTo>
                    <a:pt x="621741" y="153568"/>
                  </a:lnTo>
                  <a:lnTo>
                    <a:pt x="629272" y="157276"/>
                  </a:lnTo>
                  <a:lnTo>
                    <a:pt x="635012" y="163042"/>
                  </a:lnTo>
                  <a:lnTo>
                    <a:pt x="639165" y="170535"/>
                  </a:lnTo>
                  <a:lnTo>
                    <a:pt x="639622" y="171907"/>
                  </a:lnTo>
                  <a:lnTo>
                    <a:pt x="640080" y="172821"/>
                  </a:lnTo>
                  <a:lnTo>
                    <a:pt x="641451" y="176936"/>
                  </a:lnTo>
                  <a:lnTo>
                    <a:pt x="641451" y="83820"/>
                  </a:lnTo>
                  <a:lnTo>
                    <a:pt x="614019" y="78638"/>
                  </a:lnTo>
                  <a:lnTo>
                    <a:pt x="575157" y="84620"/>
                  </a:lnTo>
                  <a:lnTo>
                    <a:pt x="516801" y="127431"/>
                  </a:lnTo>
                  <a:lnTo>
                    <a:pt x="498957" y="169951"/>
                  </a:lnTo>
                  <a:lnTo>
                    <a:pt x="496087" y="198424"/>
                  </a:lnTo>
                  <a:lnTo>
                    <a:pt x="496125" y="200253"/>
                  </a:lnTo>
                  <a:lnTo>
                    <a:pt x="502005" y="241973"/>
                  </a:lnTo>
                  <a:lnTo>
                    <a:pt x="518922" y="277063"/>
                  </a:lnTo>
                  <a:lnTo>
                    <a:pt x="561327" y="311353"/>
                  </a:lnTo>
                  <a:lnTo>
                    <a:pt x="622249" y="323697"/>
                  </a:lnTo>
                  <a:lnTo>
                    <a:pt x="647636" y="322008"/>
                  </a:lnTo>
                  <a:lnTo>
                    <a:pt x="693801" y="307492"/>
                  </a:lnTo>
                  <a:lnTo>
                    <a:pt x="716889" y="286664"/>
                  </a:lnTo>
                  <a:lnTo>
                    <a:pt x="713689" y="282092"/>
                  </a:lnTo>
                  <a:lnTo>
                    <a:pt x="691197" y="251002"/>
                  </a:lnTo>
                  <a:lnTo>
                    <a:pt x="682599" y="239115"/>
                  </a:lnTo>
                  <a:lnTo>
                    <a:pt x="679399" y="234543"/>
                  </a:lnTo>
                  <a:lnTo>
                    <a:pt x="675284" y="234543"/>
                  </a:lnTo>
                  <a:lnTo>
                    <a:pt x="670712" y="238201"/>
                  </a:lnTo>
                  <a:lnTo>
                    <a:pt x="662546" y="243357"/>
                  </a:lnTo>
                  <a:lnTo>
                    <a:pt x="652703" y="247167"/>
                  </a:lnTo>
                  <a:lnTo>
                    <a:pt x="641578" y="249707"/>
                  </a:lnTo>
                  <a:lnTo>
                    <a:pt x="629564" y="251002"/>
                  </a:lnTo>
                  <a:lnTo>
                    <a:pt x="614997" y="250456"/>
                  </a:lnTo>
                  <a:lnTo>
                    <a:pt x="584758" y="229057"/>
                  </a:lnTo>
                  <a:lnTo>
                    <a:pt x="583844" y="226771"/>
                  </a:lnTo>
                  <a:lnTo>
                    <a:pt x="583387" y="224028"/>
                  </a:lnTo>
                  <a:lnTo>
                    <a:pt x="584758" y="222656"/>
                  </a:lnTo>
                  <a:lnTo>
                    <a:pt x="728319" y="222656"/>
                  </a:lnTo>
                  <a:lnTo>
                    <a:pt x="731520" y="219456"/>
                  </a:lnTo>
                  <a:lnTo>
                    <a:pt x="731520" y="213969"/>
                  </a:lnTo>
                  <a:close/>
                </a:path>
                <a:path w="9658985" h="402590">
                  <a:moveTo>
                    <a:pt x="1111910" y="164134"/>
                  </a:moveTo>
                  <a:lnTo>
                    <a:pt x="1110208" y="152247"/>
                  </a:lnTo>
                  <a:lnTo>
                    <a:pt x="1106728" y="127825"/>
                  </a:lnTo>
                  <a:lnTo>
                    <a:pt x="1103007" y="121158"/>
                  </a:lnTo>
                  <a:lnTo>
                    <a:pt x="1091730" y="100977"/>
                  </a:lnTo>
                  <a:lnTo>
                    <a:pt x="1067739" y="84340"/>
                  </a:lnTo>
                  <a:lnTo>
                    <a:pt x="1035558" y="78638"/>
                  </a:lnTo>
                  <a:lnTo>
                    <a:pt x="1015733" y="80924"/>
                  </a:lnTo>
                  <a:lnTo>
                    <a:pt x="998410" y="88011"/>
                  </a:lnTo>
                  <a:lnTo>
                    <a:pt x="983996" y="100241"/>
                  </a:lnTo>
                  <a:lnTo>
                    <a:pt x="972921" y="117957"/>
                  </a:lnTo>
                  <a:lnTo>
                    <a:pt x="971550" y="121158"/>
                  </a:lnTo>
                  <a:lnTo>
                    <a:pt x="969721" y="121158"/>
                  </a:lnTo>
                  <a:lnTo>
                    <a:pt x="968349" y="118414"/>
                  </a:lnTo>
                  <a:lnTo>
                    <a:pt x="964692" y="112928"/>
                  </a:lnTo>
                  <a:lnTo>
                    <a:pt x="957021" y="101396"/>
                  </a:lnTo>
                  <a:lnTo>
                    <a:pt x="941832" y="88925"/>
                  </a:lnTo>
                  <a:lnTo>
                    <a:pt x="923213" y="81254"/>
                  </a:lnTo>
                  <a:lnTo>
                    <a:pt x="901598" y="78638"/>
                  </a:lnTo>
                  <a:lnTo>
                    <a:pt x="882891" y="80606"/>
                  </a:lnTo>
                  <a:lnTo>
                    <a:pt x="867194" y="86461"/>
                  </a:lnTo>
                  <a:lnTo>
                    <a:pt x="854405" y="96189"/>
                  </a:lnTo>
                  <a:lnTo>
                    <a:pt x="844448" y="109728"/>
                  </a:lnTo>
                  <a:lnTo>
                    <a:pt x="842619" y="112928"/>
                  </a:lnTo>
                  <a:lnTo>
                    <a:pt x="840333" y="112471"/>
                  </a:lnTo>
                  <a:lnTo>
                    <a:pt x="840333" y="85496"/>
                  </a:lnTo>
                  <a:lnTo>
                    <a:pt x="837133" y="82296"/>
                  </a:lnTo>
                  <a:lnTo>
                    <a:pt x="757580" y="82296"/>
                  </a:lnTo>
                  <a:lnTo>
                    <a:pt x="754380" y="85496"/>
                  </a:lnTo>
                  <a:lnTo>
                    <a:pt x="754380" y="316839"/>
                  </a:lnTo>
                  <a:lnTo>
                    <a:pt x="757580" y="320040"/>
                  </a:lnTo>
                  <a:lnTo>
                    <a:pt x="837133" y="320040"/>
                  </a:lnTo>
                  <a:lnTo>
                    <a:pt x="840333" y="316839"/>
                  </a:lnTo>
                  <a:lnTo>
                    <a:pt x="840333" y="176022"/>
                  </a:lnTo>
                  <a:lnTo>
                    <a:pt x="840790" y="174193"/>
                  </a:lnTo>
                  <a:lnTo>
                    <a:pt x="844080" y="165176"/>
                  </a:lnTo>
                  <a:lnTo>
                    <a:pt x="849591" y="158242"/>
                  </a:lnTo>
                  <a:lnTo>
                    <a:pt x="856996" y="153809"/>
                  </a:lnTo>
                  <a:lnTo>
                    <a:pt x="865936" y="152247"/>
                  </a:lnTo>
                  <a:lnTo>
                    <a:pt x="876300" y="154457"/>
                  </a:lnTo>
                  <a:lnTo>
                    <a:pt x="884389" y="160705"/>
                  </a:lnTo>
                  <a:lnTo>
                    <a:pt x="889660" y="170383"/>
                  </a:lnTo>
                  <a:lnTo>
                    <a:pt x="891540" y="182880"/>
                  </a:lnTo>
                  <a:lnTo>
                    <a:pt x="891540" y="316839"/>
                  </a:lnTo>
                  <a:lnTo>
                    <a:pt x="894740" y="320040"/>
                  </a:lnTo>
                  <a:lnTo>
                    <a:pt x="974293" y="320040"/>
                  </a:lnTo>
                  <a:lnTo>
                    <a:pt x="977493" y="316839"/>
                  </a:lnTo>
                  <a:lnTo>
                    <a:pt x="977493" y="182880"/>
                  </a:lnTo>
                  <a:lnTo>
                    <a:pt x="979297" y="170383"/>
                  </a:lnTo>
                  <a:lnTo>
                    <a:pt x="984351" y="160705"/>
                  </a:lnTo>
                  <a:lnTo>
                    <a:pt x="992149" y="154457"/>
                  </a:lnTo>
                  <a:lnTo>
                    <a:pt x="1002182" y="152247"/>
                  </a:lnTo>
                  <a:lnTo>
                    <a:pt x="1011872" y="154457"/>
                  </a:lnTo>
                  <a:lnTo>
                    <a:pt x="1019378" y="160705"/>
                  </a:lnTo>
                  <a:lnTo>
                    <a:pt x="1024229" y="170383"/>
                  </a:lnTo>
                  <a:lnTo>
                    <a:pt x="1025956" y="182880"/>
                  </a:lnTo>
                  <a:lnTo>
                    <a:pt x="1025956" y="316839"/>
                  </a:lnTo>
                  <a:lnTo>
                    <a:pt x="1029157" y="320040"/>
                  </a:lnTo>
                  <a:lnTo>
                    <a:pt x="1108710" y="320040"/>
                  </a:lnTo>
                  <a:lnTo>
                    <a:pt x="1111910" y="316839"/>
                  </a:lnTo>
                  <a:lnTo>
                    <a:pt x="1111910" y="164134"/>
                  </a:lnTo>
                  <a:close/>
                </a:path>
                <a:path w="9658985" h="402590">
                  <a:moveTo>
                    <a:pt x="1380286" y="202082"/>
                  </a:moveTo>
                  <a:lnTo>
                    <a:pt x="1376616" y="163639"/>
                  </a:lnTo>
                  <a:lnTo>
                    <a:pt x="1359293" y="120688"/>
                  </a:lnTo>
                  <a:lnTo>
                    <a:pt x="1344295" y="104241"/>
                  </a:lnTo>
                  <a:lnTo>
                    <a:pt x="1338567" y="97955"/>
                  </a:lnTo>
                  <a:lnTo>
                    <a:pt x="1312862" y="83629"/>
                  </a:lnTo>
                  <a:lnTo>
                    <a:pt x="1290218" y="79743"/>
                  </a:lnTo>
                  <a:lnTo>
                    <a:pt x="1290218" y="200710"/>
                  </a:lnTo>
                  <a:lnTo>
                    <a:pt x="1289786" y="210439"/>
                  </a:lnTo>
                  <a:lnTo>
                    <a:pt x="1273644" y="246138"/>
                  </a:lnTo>
                  <a:lnTo>
                    <a:pt x="1259128" y="250088"/>
                  </a:lnTo>
                  <a:lnTo>
                    <a:pt x="1251458" y="249085"/>
                  </a:lnTo>
                  <a:lnTo>
                    <a:pt x="1228471" y="210908"/>
                  </a:lnTo>
                  <a:lnTo>
                    <a:pt x="1228039" y="200710"/>
                  </a:lnTo>
                  <a:lnTo>
                    <a:pt x="1228471" y="191312"/>
                  </a:lnTo>
                  <a:lnTo>
                    <a:pt x="1244612" y="156413"/>
                  </a:lnTo>
                  <a:lnTo>
                    <a:pt x="1259128" y="152247"/>
                  </a:lnTo>
                  <a:lnTo>
                    <a:pt x="1267040" y="153327"/>
                  </a:lnTo>
                  <a:lnTo>
                    <a:pt x="1289786" y="191389"/>
                  </a:lnTo>
                  <a:lnTo>
                    <a:pt x="1290218" y="200710"/>
                  </a:lnTo>
                  <a:lnTo>
                    <a:pt x="1290218" y="79743"/>
                  </a:lnTo>
                  <a:lnTo>
                    <a:pt x="1241386" y="91948"/>
                  </a:lnTo>
                  <a:lnTo>
                    <a:pt x="1230325" y="104241"/>
                  </a:lnTo>
                  <a:lnTo>
                    <a:pt x="1228039" y="103784"/>
                  </a:lnTo>
                  <a:lnTo>
                    <a:pt x="1228039" y="85496"/>
                  </a:lnTo>
                  <a:lnTo>
                    <a:pt x="1224838" y="82296"/>
                  </a:lnTo>
                  <a:lnTo>
                    <a:pt x="1145286" y="82296"/>
                  </a:lnTo>
                  <a:lnTo>
                    <a:pt x="1142085" y="85496"/>
                  </a:lnTo>
                  <a:lnTo>
                    <a:pt x="1142085" y="399135"/>
                  </a:lnTo>
                  <a:lnTo>
                    <a:pt x="1145286" y="402336"/>
                  </a:lnTo>
                  <a:lnTo>
                    <a:pt x="1224838" y="402336"/>
                  </a:lnTo>
                  <a:lnTo>
                    <a:pt x="1228039" y="399135"/>
                  </a:lnTo>
                  <a:lnTo>
                    <a:pt x="1228039" y="303123"/>
                  </a:lnTo>
                  <a:lnTo>
                    <a:pt x="1229868" y="302209"/>
                  </a:lnTo>
                  <a:lnTo>
                    <a:pt x="1264424" y="322427"/>
                  </a:lnTo>
                  <a:lnTo>
                    <a:pt x="1280160" y="323697"/>
                  </a:lnTo>
                  <a:lnTo>
                    <a:pt x="1311402" y="318731"/>
                  </a:lnTo>
                  <a:lnTo>
                    <a:pt x="1356728" y="285127"/>
                  </a:lnTo>
                  <a:lnTo>
                    <a:pt x="1373670" y="250088"/>
                  </a:lnTo>
                  <a:lnTo>
                    <a:pt x="1374889" y="246380"/>
                  </a:lnTo>
                  <a:lnTo>
                    <a:pt x="1378000" y="231851"/>
                  </a:lnTo>
                  <a:lnTo>
                    <a:pt x="1379740" y="217081"/>
                  </a:lnTo>
                  <a:lnTo>
                    <a:pt x="1380286" y="202082"/>
                  </a:lnTo>
                  <a:close/>
                </a:path>
                <a:path w="9658985" h="402590">
                  <a:moveTo>
                    <a:pt x="1487271" y="3200"/>
                  </a:moveTo>
                  <a:lnTo>
                    <a:pt x="1484071" y="0"/>
                  </a:lnTo>
                  <a:lnTo>
                    <a:pt x="1404518" y="0"/>
                  </a:lnTo>
                  <a:lnTo>
                    <a:pt x="1401318" y="3200"/>
                  </a:lnTo>
                  <a:lnTo>
                    <a:pt x="1401318" y="316839"/>
                  </a:lnTo>
                  <a:lnTo>
                    <a:pt x="1404518" y="320040"/>
                  </a:lnTo>
                  <a:lnTo>
                    <a:pt x="1484071" y="320040"/>
                  </a:lnTo>
                  <a:lnTo>
                    <a:pt x="1487271" y="316839"/>
                  </a:lnTo>
                  <a:lnTo>
                    <a:pt x="1487271" y="3200"/>
                  </a:lnTo>
                  <a:close/>
                </a:path>
                <a:path w="9658985" h="402590">
                  <a:moveTo>
                    <a:pt x="1748790" y="199796"/>
                  </a:moveTo>
                  <a:lnTo>
                    <a:pt x="1743303" y="159105"/>
                  </a:lnTo>
                  <a:lnTo>
                    <a:pt x="1740115" y="152247"/>
                  </a:lnTo>
                  <a:lnTo>
                    <a:pt x="1727987" y="126085"/>
                  </a:lnTo>
                  <a:lnTo>
                    <a:pt x="1703806" y="100698"/>
                  </a:lnTo>
                  <a:lnTo>
                    <a:pt x="1671485" y="84391"/>
                  </a:lnTo>
                  <a:lnTo>
                    <a:pt x="1662379" y="83083"/>
                  </a:lnTo>
                  <a:lnTo>
                    <a:pt x="1662379" y="192481"/>
                  </a:lnTo>
                  <a:lnTo>
                    <a:pt x="1662290" y="208889"/>
                  </a:lnTo>
                  <a:lnTo>
                    <a:pt x="1642287" y="247891"/>
                  </a:lnTo>
                  <a:lnTo>
                    <a:pt x="1631289" y="250088"/>
                  </a:lnTo>
                  <a:lnTo>
                    <a:pt x="1620545" y="247954"/>
                  </a:lnTo>
                  <a:lnTo>
                    <a:pt x="1600657" y="214426"/>
                  </a:lnTo>
                  <a:lnTo>
                    <a:pt x="1600225" y="192481"/>
                  </a:lnTo>
                  <a:lnTo>
                    <a:pt x="1600657" y="185623"/>
                  </a:lnTo>
                  <a:lnTo>
                    <a:pt x="1631289" y="152247"/>
                  </a:lnTo>
                  <a:lnTo>
                    <a:pt x="1641767" y="154152"/>
                  </a:lnTo>
                  <a:lnTo>
                    <a:pt x="1662379" y="192481"/>
                  </a:lnTo>
                  <a:lnTo>
                    <a:pt x="1662379" y="83083"/>
                  </a:lnTo>
                  <a:lnTo>
                    <a:pt x="1592059" y="84340"/>
                  </a:lnTo>
                  <a:lnTo>
                    <a:pt x="1534795" y="126276"/>
                  </a:lnTo>
                  <a:lnTo>
                    <a:pt x="1516875" y="169532"/>
                  </a:lnTo>
                  <a:lnTo>
                    <a:pt x="1513789" y="200710"/>
                  </a:lnTo>
                  <a:lnTo>
                    <a:pt x="1514055" y="210223"/>
                  </a:lnTo>
                  <a:lnTo>
                    <a:pt x="1533169" y="272770"/>
                  </a:lnTo>
                  <a:lnTo>
                    <a:pt x="1590751" y="317525"/>
                  </a:lnTo>
                  <a:lnTo>
                    <a:pt x="1631289" y="323697"/>
                  </a:lnTo>
                  <a:lnTo>
                    <a:pt x="1672602" y="317347"/>
                  </a:lnTo>
                  <a:lnTo>
                    <a:pt x="1730552" y="271233"/>
                  </a:lnTo>
                  <a:lnTo>
                    <a:pt x="1745132" y="234543"/>
                  </a:lnTo>
                  <a:lnTo>
                    <a:pt x="1748536" y="208889"/>
                  </a:lnTo>
                  <a:lnTo>
                    <a:pt x="1748790" y="199796"/>
                  </a:lnTo>
                  <a:close/>
                </a:path>
                <a:path w="9658985" h="402590">
                  <a:moveTo>
                    <a:pt x="8491525" y="105702"/>
                  </a:moveTo>
                  <a:lnTo>
                    <a:pt x="8485848" y="77368"/>
                  </a:lnTo>
                  <a:lnTo>
                    <a:pt x="8484197" y="69100"/>
                  </a:lnTo>
                  <a:lnTo>
                    <a:pt x="8463458" y="40919"/>
                  </a:lnTo>
                  <a:lnTo>
                    <a:pt x="8431212" y="22796"/>
                  </a:lnTo>
                  <a:lnTo>
                    <a:pt x="8420252" y="21132"/>
                  </a:lnTo>
                  <a:lnTo>
                    <a:pt x="8420252" y="113855"/>
                  </a:lnTo>
                  <a:lnTo>
                    <a:pt x="8420252" y="219049"/>
                  </a:lnTo>
                  <a:lnTo>
                    <a:pt x="8402015" y="252996"/>
                  </a:lnTo>
                  <a:lnTo>
                    <a:pt x="8361858" y="255981"/>
                  </a:lnTo>
                  <a:lnTo>
                    <a:pt x="8360575" y="255981"/>
                  </a:lnTo>
                  <a:lnTo>
                    <a:pt x="8359711" y="255117"/>
                  </a:lnTo>
                  <a:lnTo>
                    <a:pt x="8359711" y="78219"/>
                  </a:lnTo>
                  <a:lnTo>
                    <a:pt x="8360575" y="77368"/>
                  </a:lnTo>
                  <a:lnTo>
                    <a:pt x="8389772" y="77368"/>
                  </a:lnTo>
                  <a:lnTo>
                    <a:pt x="8402320" y="79984"/>
                  </a:lnTo>
                  <a:lnTo>
                    <a:pt x="8411934" y="87401"/>
                  </a:lnTo>
                  <a:lnTo>
                    <a:pt x="8418081" y="98920"/>
                  </a:lnTo>
                  <a:lnTo>
                    <a:pt x="8420252" y="113855"/>
                  </a:lnTo>
                  <a:lnTo>
                    <a:pt x="8420252" y="21132"/>
                  </a:lnTo>
                  <a:lnTo>
                    <a:pt x="8389340" y="16395"/>
                  </a:lnTo>
                  <a:lnTo>
                    <a:pt x="8290585" y="16395"/>
                  </a:lnTo>
                  <a:lnTo>
                    <a:pt x="8288439" y="18542"/>
                  </a:lnTo>
                  <a:lnTo>
                    <a:pt x="8288439" y="314807"/>
                  </a:lnTo>
                  <a:lnTo>
                    <a:pt x="8290585" y="316953"/>
                  </a:lnTo>
                  <a:lnTo>
                    <a:pt x="8389340" y="316953"/>
                  </a:lnTo>
                  <a:lnTo>
                    <a:pt x="8431212" y="310540"/>
                  </a:lnTo>
                  <a:lnTo>
                    <a:pt x="8463458" y="292430"/>
                  </a:lnTo>
                  <a:lnTo>
                    <a:pt x="8484197" y="264236"/>
                  </a:lnTo>
                  <a:lnTo>
                    <a:pt x="8485848" y="255981"/>
                  </a:lnTo>
                  <a:lnTo>
                    <a:pt x="8491525" y="227647"/>
                  </a:lnTo>
                  <a:lnTo>
                    <a:pt x="8491525" y="105702"/>
                  </a:lnTo>
                  <a:close/>
                </a:path>
                <a:path w="9658985" h="402590">
                  <a:moveTo>
                    <a:pt x="8595436" y="18542"/>
                  </a:moveTo>
                  <a:lnTo>
                    <a:pt x="8593290" y="16395"/>
                  </a:lnTo>
                  <a:lnTo>
                    <a:pt x="8526310" y="16395"/>
                  </a:lnTo>
                  <a:lnTo>
                    <a:pt x="8524164" y="18542"/>
                  </a:lnTo>
                  <a:lnTo>
                    <a:pt x="8524164" y="314807"/>
                  </a:lnTo>
                  <a:lnTo>
                    <a:pt x="8526310" y="316953"/>
                  </a:lnTo>
                  <a:lnTo>
                    <a:pt x="8593290" y="316953"/>
                  </a:lnTo>
                  <a:lnTo>
                    <a:pt x="8595436" y="314807"/>
                  </a:lnTo>
                  <a:lnTo>
                    <a:pt x="8595436" y="18542"/>
                  </a:lnTo>
                  <a:close/>
                </a:path>
                <a:path w="9658985" h="402590">
                  <a:moveTo>
                    <a:pt x="8832444" y="107416"/>
                  </a:moveTo>
                  <a:lnTo>
                    <a:pt x="8826144" y="73926"/>
                  </a:lnTo>
                  <a:lnTo>
                    <a:pt x="8825103" y="68389"/>
                  </a:lnTo>
                  <a:lnTo>
                    <a:pt x="8804326" y="38620"/>
                  </a:lnTo>
                  <a:lnTo>
                    <a:pt x="8771953" y="19634"/>
                  </a:lnTo>
                  <a:lnTo>
                    <a:pt x="8729828" y="12954"/>
                  </a:lnTo>
                  <a:lnTo>
                    <a:pt x="8687714" y="19850"/>
                  </a:lnTo>
                  <a:lnTo>
                    <a:pt x="8655329" y="39420"/>
                  </a:lnTo>
                  <a:lnTo>
                    <a:pt x="8634552" y="70015"/>
                  </a:lnTo>
                  <a:lnTo>
                    <a:pt x="8627212" y="109994"/>
                  </a:lnTo>
                  <a:lnTo>
                    <a:pt x="8627212" y="222491"/>
                  </a:lnTo>
                  <a:lnTo>
                    <a:pt x="8634552" y="262788"/>
                  </a:lnTo>
                  <a:lnTo>
                    <a:pt x="8655329" y="293662"/>
                  </a:lnTo>
                  <a:lnTo>
                    <a:pt x="8687714" y="313423"/>
                  </a:lnTo>
                  <a:lnTo>
                    <a:pt x="8729828" y="320382"/>
                  </a:lnTo>
                  <a:lnTo>
                    <a:pt x="8771953" y="313588"/>
                  </a:lnTo>
                  <a:lnTo>
                    <a:pt x="8804326" y="294297"/>
                  </a:lnTo>
                  <a:lnTo>
                    <a:pt x="8825103" y="264236"/>
                  </a:lnTo>
                  <a:lnTo>
                    <a:pt x="8826005" y="259410"/>
                  </a:lnTo>
                  <a:lnTo>
                    <a:pt x="8832444" y="225069"/>
                  </a:lnTo>
                  <a:lnTo>
                    <a:pt x="8832444" y="220345"/>
                  </a:lnTo>
                  <a:lnTo>
                    <a:pt x="8830297" y="218617"/>
                  </a:lnTo>
                  <a:lnTo>
                    <a:pt x="8827300" y="218617"/>
                  </a:lnTo>
                  <a:lnTo>
                    <a:pt x="8766327" y="216052"/>
                  </a:lnTo>
                  <a:lnTo>
                    <a:pt x="8762886" y="216052"/>
                  </a:lnTo>
                  <a:lnTo>
                    <a:pt x="8761171" y="217335"/>
                  </a:lnTo>
                  <a:lnTo>
                    <a:pt x="8761171" y="226783"/>
                  </a:lnTo>
                  <a:lnTo>
                    <a:pt x="8758936" y="240030"/>
                  </a:lnTo>
                  <a:lnTo>
                    <a:pt x="8752586" y="250342"/>
                  </a:lnTo>
                  <a:lnTo>
                    <a:pt x="8742693" y="257035"/>
                  </a:lnTo>
                  <a:lnTo>
                    <a:pt x="8729828" y="259410"/>
                  </a:lnTo>
                  <a:lnTo>
                    <a:pt x="8716962" y="257035"/>
                  </a:lnTo>
                  <a:lnTo>
                    <a:pt x="8707069" y="250342"/>
                  </a:lnTo>
                  <a:lnTo>
                    <a:pt x="8700732" y="240030"/>
                  </a:lnTo>
                  <a:lnTo>
                    <a:pt x="8698484" y="226783"/>
                  </a:lnTo>
                  <a:lnTo>
                    <a:pt x="8698484" y="106565"/>
                  </a:lnTo>
                  <a:lnTo>
                    <a:pt x="8700732" y="93306"/>
                  </a:lnTo>
                  <a:lnTo>
                    <a:pt x="8707069" y="82994"/>
                  </a:lnTo>
                  <a:lnTo>
                    <a:pt x="8716962" y="76314"/>
                  </a:lnTo>
                  <a:lnTo>
                    <a:pt x="8729828" y="73926"/>
                  </a:lnTo>
                  <a:lnTo>
                    <a:pt x="8742693" y="76314"/>
                  </a:lnTo>
                  <a:lnTo>
                    <a:pt x="8752586" y="82994"/>
                  </a:lnTo>
                  <a:lnTo>
                    <a:pt x="8758936" y="93306"/>
                  </a:lnTo>
                  <a:lnTo>
                    <a:pt x="8761171" y="106565"/>
                  </a:lnTo>
                  <a:lnTo>
                    <a:pt x="8761171" y="116001"/>
                  </a:lnTo>
                  <a:lnTo>
                    <a:pt x="8762886" y="117297"/>
                  </a:lnTo>
                  <a:lnTo>
                    <a:pt x="8766327" y="117297"/>
                  </a:lnTo>
                  <a:lnTo>
                    <a:pt x="8827300" y="114719"/>
                  </a:lnTo>
                  <a:lnTo>
                    <a:pt x="8830297" y="114719"/>
                  </a:lnTo>
                  <a:lnTo>
                    <a:pt x="8832444" y="112141"/>
                  </a:lnTo>
                  <a:lnTo>
                    <a:pt x="8832444" y="107416"/>
                  </a:lnTo>
                  <a:close/>
                </a:path>
                <a:path w="9658985" h="402590">
                  <a:moveTo>
                    <a:pt x="9088780" y="315239"/>
                  </a:moveTo>
                  <a:lnTo>
                    <a:pt x="9087917" y="311365"/>
                  </a:lnTo>
                  <a:lnTo>
                    <a:pt x="9077706" y="272719"/>
                  </a:lnTo>
                  <a:lnTo>
                    <a:pt x="9063177" y="217766"/>
                  </a:lnTo>
                  <a:lnTo>
                    <a:pt x="9034221" y="108280"/>
                  </a:lnTo>
                  <a:lnTo>
                    <a:pt x="9011069" y="20688"/>
                  </a:lnTo>
                  <a:lnTo>
                    <a:pt x="9010205" y="17678"/>
                  </a:lnTo>
                  <a:lnTo>
                    <a:pt x="9008059" y="16395"/>
                  </a:lnTo>
                  <a:lnTo>
                    <a:pt x="8993035" y="16395"/>
                  </a:lnTo>
                  <a:lnTo>
                    <a:pt x="8993035" y="217335"/>
                  </a:lnTo>
                  <a:lnTo>
                    <a:pt x="8991740" y="217766"/>
                  </a:lnTo>
                  <a:lnTo>
                    <a:pt x="8943226" y="217766"/>
                  </a:lnTo>
                  <a:lnTo>
                    <a:pt x="8941943" y="216903"/>
                  </a:lnTo>
                  <a:lnTo>
                    <a:pt x="8942362" y="215188"/>
                  </a:lnTo>
                  <a:lnTo>
                    <a:pt x="8966835" y="110426"/>
                  </a:lnTo>
                  <a:lnTo>
                    <a:pt x="8967267" y="108280"/>
                  </a:lnTo>
                  <a:lnTo>
                    <a:pt x="8968981" y="108280"/>
                  </a:lnTo>
                  <a:lnTo>
                    <a:pt x="8969413" y="110426"/>
                  </a:lnTo>
                  <a:lnTo>
                    <a:pt x="8992603" y="215620"/>
                  </a:lnTo>
                  <a:lnTo>
                    <a:pt x="8993035" y="217335"/>
                  </a:lnTo>
                  <a:lnTo>
                    <a:pt x="8993035" y="16395"/>
                  </a:lnTo>
                  <a:lnTo>
                    <a:pt x="8926906" y="16395"/>
                  </a:lnTo>
                  <a:lnTo>
                    <a:pt x="8924760" y="17678"/>
                  </a:lnTo>
                  <a:lnTo>
                    <a:pt x="8923896" y="20688"/>
                  </a:lnTo>
                  <a:lnTo>
                    <a:pt x="8847049" y="311365"/>
                  </a:lnTo>
                  <a:lnTo>
                    <a:pt x="8846185" y="315239"/>
                  </a:lnTo>
                  <a:lnTo>
                    <a:pt x="8847899" y="316953"/>
                  </a:lnTo>
                  <a:lnTo>
                    <a:pt x="8917470" y="316953"/>
                  </a:lnTo>
                  <a:lnTo>
                    <a:pt x="8919172" y="315658"/>
                  </a:lnTo>
                  <a:lnTo>
                    <a:pt x="8920035" y="312661"/>
                  </a:lnTo>
                  <a:lnTo>
                    <a:pt x="8929052" y="274447"/>
                  </a:lnTo>
                  <a:lnTo>
                    <a:pt x="8929484" y="273151"/>
                  </a:lnTo>
                  <a:lnTo>
                    <a:pt x="8929916" y="272719"/>
                  </a:lnTo>
                  <a:lnTo>
                    <a:pt x="9004630" y="272719"/>
                  </a:lnTo>
                  <a:lnTo>
                    <a:pt x="9005062" y="273151"/>
                  </a:lnTo>
                  <a:lnTo>
                    <a:pt x="9005481" y="274447"/>
                  </a:lnTo>
                  <a:lnTo>
                    <a:pt x="9014066" y="312229"/>
                  </a:lnTo>
                  <a:lnTo>
                    <a:pt x="9014498" y="315239"/>
                  </a:lnTo>
                  <a:lnTo>
                    <a:pt x="9016644" y="316953"/>
                  </a:lnTo>
                  <a:lnTo>
                    <a:pt x="9087066" y="316953"/>
                  </a:lnTo>
                  <a:lnTo>
                    <a:pt x="9088780" y="315239"/>
                  </a:lnTo>
                  <a:close/>
                </a:path>
                <a:path w="9658985" h="402590">
                  <a:moveTo>
                    <a:pt x="9319349" y="111277"/>
                  </a:moveTo>
                  <a:lnTo>
                    <a:pt x="9312783" y="72542"/>
                  </a:lnTo>
                  <a:lnTo>
                    <a:pt x="9265374" y="23253"/>
                  </a:lnTo>
                  <a:lnTo>
                    <a:pt x="9248508" y="20167"/>
                  </a:lnTo>
                  <a:lnTo>
                    <a:pt x="9248508" y="113004"/>
                  </a:lnTo>
                  <a:lnTo>
                    <a:pt x="9246121" y="127419"/>
                  </a:lnTo>
                  <a:lnTo>
                    <a:pt x="9239440" y="138226"/>
                  </a:lnTo>
                  <a:lnTo>
                    <a:pt x="9229128" y="144995"/>
                  </a:lnTo>
                  <a:lnTo>
                    <a:pt x="9215882" y="147345"/>
                  </a:lnTo>
                  <a:lnTo>
                    <a:pt x="9186253" y="147345"/>
                  </a:lnTo>
                  <a:lnTo>
                    <a:pt x="9185389" y="146494"/>
                  </a:lnTo>
                  <a:lnTo>
                    <a:pt x="9185389" y="78219"/>
                  </a:lnTo>
                  <a:lnTo>
                    <a:pt x="9186253" y="77368"/>
                  </a:lnTo>
                  <a:lnTo>
                    <a:pt x="9215882" y="77368"/>
                  </a:lnTo>
                  <a:lnTo>
                    <a:pt x="9229128" y="79794"/>
                  </a:lnTo>
                  <a:lnTo>
                    <a:pt x="9239440" y="86804"/>
                  </a:lnTo>
                  <a:lnTo>
                    <a:pt x="9246121" y="98018"/>
                  </a:lnTo>
                  <a:lnTo>
                    <a:pt x="9248508" y="113004"/>
                  </a:lnTo>
                  <a:lnTo>
                    <a:pt x="9248508" y="20167"/>
                  </a:lnTo>
                  <a:lnTo>
                    <a:pt x="9227896" y="16395"/>
                  </a:lnTo>
                  <a:lnTo>
                    <a:pt x="9116263" y="16395"/>
                  </a:lnTo>
                  <a:lnTo>
                    <a:pt x="9114117" y="18542"/>
                  </a:lnTo>
                  <a:lnTo>
                    <a:pt x="9114117" y="314807"/>
                  </a:lnTo>
                  <a:lnTo>
                    <a:pt x="9116263" y="316953"/>
                  </a:lnTo>
                  <a:lnTo>
                    <a:pt x="9183243" y="316953"/>
                  </a:lnTo>
                  <a:lnTo>
                    <a:pt x="9185389" y="314807"/>
                  </a:lnTo>
                  <a:lnTo>
                    <a:pt x="9185389" y="204457"/>
                  </a:lnTo>
                  <a:lnTo>
                    <a:pt x="9186253" y="203593"/>
                  </a:lnTo>
                  <a:lnTo>
                    <a:pt x="9227896" y="203593"/>
                  </a:lnTo>
                  <a:lnTo>
                    <a:pt x="9265374" y="197027"/>
                  </a:lnTo>
                  <a:lnTo>
                    <a:pt x="9294228" y="178371"/>
                  </a:lnTo>
                  <a:lnTo>
                    <a:pt x="9312783" y="149250"/>
                  </a:lnTo>
                  <a:lnTo>
                    <a:pt x="9313113" y="147345"/>
                  </a:lnTo>
                  <a:lnTo>
                    <a:pt x="9319349" y="111277"/>
                  </a:lnTo>
                  <a:close/>
                </a:path>
                <a:path w="9658985" h="402590">
                  <a:moveTo>
                    <a:pt x="9491332" y="165963"/>
                  </a:moveTo>
                  <a:lnTo>
                    <a:pt x="9438081" y="166154"/>
                  </a:lnTo>
                  <a:lnTo>
                    <a:pt x="9397657" y="226009"/>
                  </a:lnTo>
                  <a:lnTo>
                    <a:pt x="9388754" y="209499"/>
                  </a:lnTo>
                  <a:lnTo>
                    <a:pt x="9382366" y="188810"/>
                  </a:lnTo>
                  <a:lnTo>
                    <a:pt x="9380144" y="166624"/>
                  </a:lnTo>
                  <a:lnTo>
                    <a:pt x="9381338" y="150304"/>
                  </a:lnTo>
                  <a:lnTo>
                    <a:pt x="9384817" y="134721"/>
                  </a:lnTo>
                  <a:lnTo>
                    <a:pt x="9390393" y="120040"/>
                  </a:lnTo>
                  <a:lnTo>
                    <a:pt x="9397924" y="106451"/>
                  </a:lnTo>
                  <a:lnTo>
                    <a:pt x="9374619" y="71831"/>
                  </a:lnTo>
                  <a:lnTo>
                    <a:pt x="9360433" y="92481"/>
                  </a:lnTo>
                  <a:lnTo>
                    <a:pt x="9349816" y="115430"/>
                  </a:lnTo>
                  <a:lnTo>
                    <a:pt x="9343161" y="140271"/>
                  </a:lnTo>
                  <a:lnTo>
                    <a:pt x="9340850" y="166624"/>
                  </a:lnTo>
                  <a:lnTo>
                    <a:pt x="9343860" y="196697"/>
                  </a:lnTo>
                  <a:lnTo>
                    <a:pt x="9352521" y="224726"/>
                  </a:lnTo>
                  <a:lnTo>
                    <a:pt x="9366225" y="250113"/>
                  </a:lnTo>
                  <a:lnTo>
                    <a:pt x="9374530" y="260273"/>
                  </a:lnTo>
                  <a:lnTo>
                    <a:pt x="9325432" y="332994"/>
                  </a:lnTo>
                  <a:lnTo>
                    <a:pt x="9491332" y="165963"/>
                  </a:lnTo>
                  <a:close/>
                </a:path>
                <a:path w="9658985" h="402590">
                  <a:moveTo>
                    <a:pt x="9584677" y="49657"/>
                  </a:moveTo>
                  <a:lnTo>
                    <a:pt x="9564167" y="35788"/>
                  </a:lnTo>
                  <a:lnTo>
                    <a:pt x="9541434" y="25412"/>
                  </a:lnTo>
                  <a:lnTo>
                    <a:pt x="9516859" y="18910"/>
                  </a:lnTo>
                  <a:lnTo>
                    <a:pt x="9490824" y="16649"/>
                  </a:lnTo>
                  <a:lnTo>
                    <a:pt x="9460967" y="19634"/>
                  </a:lnTo>
                  <a:lnTo>
                    <a:pt x="9433115" y="28168"/>
                  </a:lnTo>
                  <a:lnTo>
                    <a:pt x="9407868" y="41681"/>
                  </a:lnTo>
                  <a:lnTo>
                    <a:pt x="9397949" y="49733"/>
                  </a:lnTo>
                  <a:lnTo>
                    <a:pt x="9324340" y="12"/>
                  </a:lnTo>
                  <a:lnTo>
                    <a:pt x="9491332" y="165950"/>
                  </a:lnTo>
                  <a:lnTo>
                    <a:pt x="9491142" y="112649"/>
                  </a:lnTo>
                  <a:lnTo>
                    <a:pt x="9432328" y="72948"/>
                  </a:lnTo>
                  <a:lnTo>
                    <a:pt x="9448343" y="64401"/>
                  </a:lnTo>
                  <a:lnTo>
                    <a:pt x="9468841" y="58127"/>
                  </a:lnTo>
                  <a:lnTo>
                    <a:pt x="9490824" y="55943"/>
                  </a:lnTo>
                  <a:lnTo>
                    <a:pt x="9506826" y="57099"/>
                  </a:lnTo>
                  <a:lnTo>
                    <a:pt x="9522130" y="60439"/>
                  </a:lnTo>
                  <a:lnTo>
                    <a:pt x="9536557" y="65811"/>
                  </a:lnTo>
                  <a:lnTo>
                    <a:pt x="9549955" y="73050"/>
                  </a:lnTo>
                  <a:lnTo>
                    <a:pt x="9575343" y="55943"/>
                  </a:lnTo>
                  <a:lnTo>
                    <a:pt x="9584677" y="49657"/>
                  </a:lnTo>
                  <a:close/>
                </a:path>
                <a:path w="9658985" h="402590">
                  <a:moveTo>
                    <a:pt x="9640799" y="166624"/>
                  </a:moveTo>
                  <a:lnTo>
                    <a:pt x="9637776" y="136499"/>
                  </a:lnTo>
                  <a:lnTo>
                    <a:pt x="9629089" y="108432"/>
                  </a:lnTo>
                  <a:lnTo>
                    <a:pt x="9615348" y="83019"/>
                  </a:lnTo>
                  <a:lnTo>
                    <a:pt x="9597149" y="60858"/>
                  </a:lnTo>
                  <a:lnTo>
                    <a:pt x="9569272" y="88557"/>
                  </a:lnTo>
                  <a:lnTo>
                    <a:pt x="9582709" y="104914"/>
                  </a:lnTo>
                  <a:lnTo>
                    <a:pt x="9592856" y="123672"/>
                  </a:lnTo>
                  <a:lnTo>
                    <a:pt x="9599270" y="144386"/>
                  </a:lnTo>
                  <a:lnTo>
                    <a:pt x="9601505" y="166624"/>
                  </a:lnTo>
                  <a:lnTo>
                    <a:pt x="9600374" y="182473"/>
                  </a:lnTo>
                  <a:lnTo>
                    <a:pt x="9597098" y="197624"/>
                  </a:lnTo>
                  <a:lnTo>
                    <a:pt x="9591827" y="211937"/>
                  </a:lnTo>
                  <a:lnTo>
                    <a:pt x="9584728" y="225234"/>
                  </a:lnTo>
                  <a:lnTo>
                    <a:pt x="9608160" y="260032"/>
                  </a:lnTo>
                  <a:lnTo>
                    <a:pt x="9621876" y="239598"/>
                  </a:lnTo>
                  <a:lnTo>
                    <a:pt x="9632137" y="216966"/>
                  </a:lnTo>
                  <a:lnTo>
                    <a:pt x="9638563" y="192519"/>
                  </a:lnTo>
                  <a:lnTo>
                    <a:pt x="9640799" y="166624"/>
                  </a:lnTo>
                  <a:close/>
                </a:path>
                <a:path w="9658985" h="402590">
                  <a:moveTo>
                    <a:pt x="9658375" y="331876"/>
                  </a:moveTo>
                  <a:lnTo>
                    <a:pt x="9491345" y="165963"/>
                  </a:lnTo>
                  <a:lnTo>
                    <a:pt x="9491523" y="219176"/>
                  </a:lnTo>
                  <a:lnTo>
                    <a:pt x="9550946" y="259321"/>
                  </a:lnTo>
                  <a:lnTo>
                    <a:pt x="9534131" y="268516"/>
                  </a:lnTo>
                  <a:lnTo>
                    <a:pt x="9513252" y="275031"/>
                  </a:lnTo>
                  <a:lnTo>
                    <a:pt x="9490824" y="277304"/>
                  </a:lnTo>
                  <a:lnTo>
                    <a:pt x="9474670" y="276136"/>
                  </a:lnTo>
                  <a:lnTo>
                    <a:pt x="9459252" y="272732"/>
                  </a:lnTo>
                  <a:lnTo>
                    <a:pt x="9444711" y="267271"/>
                  </a:lnTo>
                  <a:lnTo>
                    <a:pt x="9431223" y="259905"/>
                  </a:lnTo>
                  <a:lnTo>
                    <a:pt x="9396539" y="283260"/>
                  </a:lnTo>
                  <a:lnTo>
                    <a:pt x="9417113" y="297268"/>
                  </a:lnTo>
                  <a:lnTo>
                    <a:pt x="9439948" y="307746"/>
                  </a:lnTo>
                  <a:lnTo>
                    <a:pt x="9464650" y="314325"/>
                  </a:lnTo>
                  <a:lnTo>
                    <a:pt x="9490824" y="316598"/>
                  </a:lnTo>
                  <a:lnTo>
                    <a:pt x="9521139" y="313537"/>
                  </a:lnTo>
                  <a:lnTo>
                    <a:pt x="9549371" y="304749"/>
                  </a:lnTo>
                  <a:lnTo>
                    <a:pt x="9574898" y="290830"/>
                  </a:lnTo>
                  <a:lnTo>
                    <a:pt x="9585084" y="282384"/>
                  </a:lnTo>
                  <a:lnTo>
                    <a:pt x="9658375" y="331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1714" y="2112854"/>
            <a:ext cx="10003155" cy="4550410"/>
            <a:chOff x="381714" y="2112854"/>
            <a:chExt cx="10003155" cy="45504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714" y="2112854"/>
              <a:ext cx="10002556" cy="45503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16441" y="4112017"/>
              <a:ext cx="4133215" cy="0"/>
            </a:xfrm>
            <a:custGeom>
              <a:avLst/>
              <a:gdLst/>
              <a:ahLst/>
              <a:cxnLst/>
              <a:rect l="l" t="t" r="r" b="b"/>
              <a:pathLst>
                <a:path w="4133215">
                  <a:moveTo>
                    <a:pt x="0" y="0"/>
                  </a:moveTo>
                  <a:lnTo>
                    <a:pt x="102371" y="0"/>
                  </a:lnTo>
                </a:path>
                <a:path w="4133215">
                  <a:moveTo>
                    <a:pt x="240539" y="0"/>
                  </a:moveTo>
                  <a:lnTo>
                    <a:pt x="446937" y="0"/>
                  </a:lnTo>
                </a:path>
                <a:path w="4133215">
                  <a:moveTo>
                    <a:pt x="585102" y="0"/>
                  </a:moveTo>
                  <a:lnTo>
                    <a:pt x="791497" y="0"/>
                  </a:lnTo>
                </a:path>
                <a:path w="4133215">
                  <a:moveTo>
                    <a:pt x="927955" y="0"/>
                  </a:moveTo>
                  <a:lnTo>
                    <a:pt x="4133031" y="0"/>
                  </a:lnTo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6441" y="3240380"/>
              <a:ext cx="4133215" cy="653415"/>
            </a:xfrm>
            <a:custGeom>
              <a:avLst/>
              <a:gdLst/>
              <a:ahLst/>
              <a:cxnLst/>
              <a:rect l="l" t="t" r="r" b="b"/>
              <a:pathLst>
                <a:path w="4133215" h="653414">
                  <a:moveTo>
                    <a:pt x="0" y="653301"/>
                  </a:moveTo>
                  <a:lnTo>
                    <a:pt x="4133031" y="653301"/>
                  </a:lnTo>
                </a:path>
                <a:path w="4133215" h="653414">
                  <a:moveTo>
                    <a:pt x="0" y="434966"/>
                  </a:moveTo>
                  <a:lnTo>
                    <a:pt x="4133031" y="434966"/>
                  </a:lnTo>
                </a:path>
                <a:path w="4133215" h="653414">
                  <a:moveTo>
                    <a:pt x="0" y="218335"/>
                  </a:moveTo>
                  <a:lnTo>
                    <a:pt x="4133031" y="218335"/>
                  </a:lnTo>
                </a:path>
                <a:path w="4133215" h="653414">
                  <a:moveTo>
                    <a:pt x="0" y="0"/>
                  </a:moveTo>
                  <a:lnTo>
                    <a:pt x="4133031" y="0"/>
                  </a:lnTo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16441" y="2805414"/>
              <a:ext cx="4133215" cy="218440"/>
            </a:xfrm>
            <a:custGeom>
              <a:avLst/>
              <a:gdLst/>
              <a:ahLst/>
              <a:cxnLst/>
              <a:rect l="l" t="t" r="r" b="b"/>
              <a:pathLst>
                <a:path w="4133215" h="218439">
                  <a:moveTo>
                    <a:pt x="0" y="218338"/>
                  </a:moveTo>
                  <a:lnTo>
                    <a:pt x="791497" y="218338"/>
                  </a:lnTo>
                </a:path>
                <a:path w="4133215" h="218439">
                  <a:moveTo>
                    <a:pt x="927955" y="218338"/>
                  </a:moveTo>
                  <a:lnTo>
                    <a:pt x="4133031" y="218338"/>
                  </a:lnTo>
                </a:path>
                <a:path w="4133215" h="218439">
                  <a:moveTo>
                    <a:pt x="0" y="0"/>
                  </a:moveTo>
                  <a:lnTo>
                    <a:pt x="102371" y="0"/>
                  </a:lnTo>
                </a:path>
                <a:path w="4133215" h="218439">
                  <a:moveTo>
                    <a:pt x="240539" y="0"/>
                  </a:moveTo>
                  <a:lnTo>
                    <a:pt x="446937" y="0"/>
                  </a:lnTo>
                </a:path>
                <a:path w="4133215" h="218439">
                  <a:moveTo>
                    <a:pt x="585102" y="0"/>
                  </a:moveTo>
                  <a:lnTo>
                    <a:pt x="4133031" y="0"/>
                  </a:lnTo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16441" y="2370450"/>
              <a:ext cx="4133215" cy="217170"/>
            </a:xfrm>
            <a:custGeom>
              <a:avLst/>
              <a:gdLst/>
              <a:ahLst/>
              <a:cxnLst/>
              <a:rect l="l" t="t" r="r" b="b"/>
              <a:pathLst>
                <a:path w="4133215" h="217169">
                  <a:moveTo>
                    <a:pt x="0" y="216626"/>
                  </a:moveTo>
                  <a:lnTo>
                    <a:pt x="4133031" y="216626"/>
                  </a:lnTo>
                </a:path>
                <a:path w="4133215" h="217169">
                  <a:moveTo>
                    <a:pt x="0" y="0"/>
                  </a:moveTo>
                  <a:lnTo>
                    <a:pt x="4133031" y="0"/>
                  </a:lnTo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16441" y="2370450"/>
              <a:ext cx="4133215" cy="1958339"/>
            </a:xfrm>
            <a:custGeom>
              <a:avLst/>
              <a:gdLst/>
              <a:ahLst/>
              <a:cxnLst/>
              <a:rect l="l" t="t" r="r" b="b"/>
              <a:pathLst>
                <a:path w="4133215" h="1958339">
                  <a:moveTo>
                    <a:pt x="0" y="0"/>
                  </a:moveTo>
                  <a:lnTo>
                    <a:pt x="4133031" y="0"/>
                  </a:lnTo>
                  <a:lnTo>
                    <a:pt x="4133031" y="1958198"/>
                  </a:lnTo>
                  <a:lnTo>
                    <a:pt x="0" y="1958198"/>
                  </a:lnTo>
                  <a:lnTo>
                    <a:pt x="0" y="0"/>
                  </a:lnTo>
                  <a:close/>
                </a:path>
              </a:pathLst>
            </a:custGeom>
            <a:ln w="136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8812" y="2759339"/>
              <a:ext cx="138430" cy="95885"/>
            </a:xfrm>
            <a:custGeom>
              <a:avLst/>
              <a:gdLst/>
              <a:ahLst/>
              <a:cxnLst/>
              <a:rect l="l" t="t" r="r" b="b"/>
              <a:pathLst>
                <a:path w="138429" h="95885">
                  <a:moveTo>
                    <a:pt x="138168" y="0"/>
                  </a:moveTo>
                  <a:lnTo>
                    <a:pt x="0" y="0"/>
                  </a:lnTo>
                  <a:lnTo>
                    <a:pt x="0" y="95517"/>
                  </a:lnTo>
                  <a:lnTo>
                    <a:pt x="138168" y="95517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18812" y="2854857"/>
              <a:ext cx="138430" cy="85725"/>
            </a:xfrm>
            <a:custGeom>
              <a:avLst/>
              <a:gdLst/>
              <a:ahLst/>
              <a:cxnLst/>
              <a:rect l="l" t="t" r="r" b="b"/>
              <a:pathLst>
                <a:path w="138429" h="85725">
                  <a:moveTo>
                    <a:pt x="138168" y="0"/>
                  </a:moveTo>
                  <a:lnTo>
                    <a:pt x="0" y="0"/>
                  </a:lnTo>
                  <a:lnTo>
                    <a:pt x="0" y="85288"/>
                  </a:lnTo>
                  <a:lnTo>
                    <a:pt x="138168" y="8528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8812" y="2940145"/>
              <a:ext cx="138430" cy="68580"/>
            </a:xfrm>
            <a:custGeom>
              <a:avLst/>
              <a:gdLst/>
              <a:ahLst/>
              <a:cxnLst/>
              <a:rect l="l" t="t" r="r" b="b"/>
              <a:pathLst>
                <a:path w="138429" h="68580">
                  <a:moveTo>
                    <a:pt x="138168" y="0"/>
                  </a:moveTo>
                  <a:lnTo>
                    <a:pt x="0" y="0"/>
                  </a:lnTo>
                  <a:lnTo>
                    <a:pt x="0" y="68234"/>
                  </a:lnTo>
                  <a:lnTo>
                    <a:pt x="138168" y="6823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8812" y="3008379"/>
              <a:ext cx="138430" cy="49530"/>
            </a:xfrm>
            <a:custGeom>
              <a:avLst/>
              <a:gdLst/>
              <a:ahLst/>
              <a:cxnLst/>
              <a:rect l="l" t="t" r="r" b="b"/>
              <a:pathLst>
                <a:path w="138429" h="49530">
                  <a:moveTo>
                    <a:pt x="138168" y="0"/>
                  </a:moveTo>
                  <a:lnTo>
                    <a:pt x="0" y="0"/>
                  </a:lnTo>
                  <a:lnTo>
                    <a:pt x="0" y="49463"/>
                  </a:lnTo>
                  <a:lnTo>
                    <a:pt x="138168" y="49463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18812" y="3057843"/>
              <a:ext cx="138430" cy="48260"/>
            </a:xfrm>
            <a:custGeom>
              <a:avLst/>
              <a:gdLst/>
              <a:ahLst/>
              <a:cxnLst/>
              <a:rect l="l" t="t" r="r" b="b"/>
              <a:pathLst>
                <a:path w="138429" h="48260">
                  <a:moveTo>
                    <a:pt x="138168" y="0"/>
                  </a:moveTo>
                  <a:lnTo>
                    <a:pt x="0" y="0"/>
                  </a:lnTo>
                  <a:lnTo>
                    <a:pt x="0" y="47760"/>
                  </a:lnTo>
                  <a:lnTo>
                    <a:pt x="138168" y="47760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18812" y="3105604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8" y="0"/>
                  </a:moveTo>
                  <a:lnTo>
                    <a:pt x="0" y="0"/>
                  </a:lnTo>
                  <a:lnTo>
                    <a:pt x="0" y="37529"/>
                  </a:lnTo>
                  <a:lnTo>
                    <a:pt x="138168" y="37529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218812" y="3143134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80">
                  <a:moveTo>
                    <a:pt x="138168" y="0"/>
                  </a:moveTo>
                  <a:lnTo>
                    <a:pt x="0" y="0"/>
                  </a:lnTo>
                  <a:lnTo>
                    <a:pt x="0" y="42642"/>
                  </a:lnTo>
                  <a:lnTo>
                    <a:pt x="138168" y="42642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18812" y="3185777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8" y="0"/>
                  </a:moveTo>
                  <a:lnTo>
                    <a:pt x="0" y="0"/>
                  </a:lnTo>
                  <a:lnTo>
                    <a:pt x="0" y="37525"/>
                  </a:lnTo>
                  <a:lnTo>
                    <a:pt x="138168" y="3752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18812" y="3223303"/>
              <a:ext cx="138430" cy="29209"/>
            </a:xfrm>
            <a:custGeom>
              <a:avLst/>
              <a:gdLst/>
              <a:ahLst/>
              <a:cxnLst/>
              <a:rect l="l" t="t" r="r" b="b"/>
              <a:pathLst>
                <a:path w="138429" h="29210">
                  <a:moveTo>
                    <a:pt x="138168" y="0"/>
                  </a:moveTo>
                  <a:lnTo>
                    <a:pt x="0" y="0"/>
                  </a:lnTo>
                  <a:lnTo>
                    <a:pt x="0" y="28997"/>
                  </a:lnTo>
                  <a:lnTo>
                    <a:pt x="138168" y="28997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8812" y="3252301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18812" y="3283005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0"/>
                  </a:lnTo>
                  <a:lnTo>
                    <a:pt x="138168" y="30700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18812" y="3313706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8" y="30703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18812" y="3344410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18812" y="3375115"/>
              <a:ext cx="138430" cy="26034"/>
            </a:xfrm>
            <a:custGeom>
              <a:avLst/>
              <a:gdLst/>
              <a:ahLst/>
              <a:cxnLst/>
              <a:rect l="l" t="t" r="r" b="b"/>
              <a:pathLst>
                <a:path w="138429" h="26035">
                  <a:moveTo>
                    <a:pt x="138168" y="0"/>
                  </a:moveTo>
                  <a:lnTo>
                    <a:pt x="0" y="0"/>
                  </a:lnTo>
                  <a:lnTo>
                    <a:pt x="0" y="25585"/>
                  </a:lnTo>
                  <a:lnTo>
                    <a:pt x="138168" y="2558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18812" y="3400700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18812" y="3431405"/>
              <a:ext cx="138430" cy="24130"/>
            </a:xfrm>
            <a:custGeom>
              <a:avLst/>
              <a:gdLst/>
              <a:ahLst/>
              <a:cxnLst/>
              <a:rect l="l" t="t" r="r" b="b"/>
              <a:pathLst>
                <a:path w="138429" h="24129">
                  <a:moveTo>
                    <a:pt x="138168" y="0"/>
                  </a:moveTo>
                  <a:lnTo>
                    <a:pt x="0" y="0"/>
                  </a:lnTo>
                  <a:lnTo>
                    <a:pt x="0" y="23882"/>
                  </a:lnTo>
                  <a:lnTo>
                    <a:pt x="138168" y="23882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18812" y="3455287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8" y="30703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8812" y="3485991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8812" y="3516696"/>
              <a:ext cx="138430" cy="24130"/>
            </a:xfrm>
            <a:custGeom>
              <a:avLst/>
              <a:gdLst/>
              <a:ahLst/>
              <a:cxnLst/>
              <a:rect l="l" t="t" r="r" b="b"/>
              <a:pathLst>
                <a:path w="138429" h="24129">
                  <a:moveTo>
                    <a:pt x="138168" y="0"/>
                  </a:moveTo>
                  <a:lnTo>
                    <a:pt x="0" y="0"/>
                  </a:lnTo>
                  <a:lnTo>
                    <a:pt x="0" y="23874"/>
                  </a:lnTo>
                  <a:lnTo>
                    <a:pt x="138168" y="2387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8812" y="3540570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8812" y="3571275"/>
              <a:ext cx="138430" cy="26034"/>
            </a:xfrm>
            <a:custGeom>
              <a:avLst/>
              <a:gdLst/>
              <a:ahLst/>
              <a:cxnLst/>
              <a:rect l="l" t="t" r="r" b="b"/>
              <a:pathLst>
                <a:path w="138429" h="26035">
                  <a:moveTo>
                    <a:pt x="138168" y="0"/>
                  </a:moveTo>
                  <a:lnTo>
                    <a:pt x="0" y="0"/>
                  </a:lnTo>
                  <a:lnTo>
                    <a:pt x="0" y="25589"/>
                  </a:lnTo>
                  <a:lnTo>
                    <a:pt x="138168" y="25589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18812" y="3596864"/>
              <a:ext cx="138430" cy="29209"/>
            </a:xfrm>
            <a:custGeom>
              <a:avLst/>
              <a:gdLst/>
              <a:ahLst/>
              <a:cxnLst/>
              <a:rect l="l" t="t" r="r" b="b"/>
              <a:pathLst>
                <a:path w="138429" h="29210">
                  <a:moveTo>
                    <a:pt x="138168" y="0"/>
                  </a:moveTo>
                  <a:lnTo>
                    <a:pt x="0" y="0"/>
                  </a:lnTo>
                  <a:lnTo>
                    <a:pt x="0" y="28997"/>
                  </a:lnTo>
                  <a:lnTo>
                    <a:pt x="138168" y="28997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18812" y="3625862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8" y="3070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18812" y="3656567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699"/>
                  </a:lnTo>
                  <a:lnTo>
                    <a:pt x="138168" y="30699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8812" y="3687267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8" y="0"/>
                  </a:moveTo>
                  <a:lnTo>
                    <a:pt x="0" y="0"/>
                  </a:lnTo>
                  <a:lnTo>
                    <a:pt x="0" y="37531"/>
                  </a:lnTo>
                  <a:lnTo>
                    <a:pt x="138168" y="37531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18812" y="3724798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8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8" y="30703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18812" y="3755501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79">
                  <a:moveTo>
                    <a:pt x="138168" y="0"/>
                  </a:moveTo>
                  <a:lnTo>
                    <a:pt x="0" y="0"/>
                  </a:lnTo>
                  <a:lnTo>
                    <a:pt x="0" y="42642"/>
                  </a:lnTo>
                  <a:lnTo>
                    <a:pt x="138168" y="42642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18812" y="3798144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8" y="0"/>
                  </a:moveTo>
                  <a:lnTo>
                    <a:pt x="0" y="0"/>
                  </a:lnTo>
                  <a:lnTo>
                    <a:pt x="0" y="37525"/>
                  </a:lnTo>
                  <a:lnTo>
                    <a:pt x="138168" y="3752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18812" y="3835670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79">
                  <a:moveTo>
                    <a:pt x="138168" y="0"/>
                  </a:moveTo>
                  <a:lnTo>
                    <a:pt x="0" y="0"/>
                  </a:lnTo>
                  <a:lnTo>
                    <a:pt x="0" y="42641"/>
                  </a:lnTo>
                  <a:lnTo>
                    <a:pt x="138168" y="42641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18812" y="3878312"/>
              <a:ext cx="138430" cy="48260"/>
            </a:xfrm>
            <a:custGeom>
              <a:avLst/>
              <a:gdLst/>
              <a:ahLst/>
              <a:cxnLst/>
              <a:rect l="l" t="t" r="r" b="b"/>
              <a:pathLst>
                <a:path w="138429" h="48260">
                  <a:moveTo>
                    <a:pt x="138168" y="0"/>
                  </a:moveTo>
                  <a:lnTo>
                    <a:pt x="0" y="0"/>
                  </a:lnTo>
                  <a:lnTo>
                    <a:pt x="0" y="47764"/>
                  </a:lnTo>
                  <a:lnTo>
                    <a:pt x="138168" y="4776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18812" y="3926076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138168" y="0"/>
                  </a:moveTo>
                  <a:lnTo>
                    <a:pt x="0" y="0"/>
                  </a:lnTo>
                  <a:lnTo>
                    <a:pt x="0" y="56286"/>
                  </a:lnTo>
                  <a:lnTo>
                    <a:pt x="138168" y="56286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18812" y="3982363"/>
              <a:ext cx="138430" cy="66675"/>
            </a:xfrm>
            <a:custGeom>
              <a:avLst/>
              <a:gdLst/>
              <a:ahLst/>
              <a:cxnLst/>
              <a:rect l="l" t="t" r="r" b="b"/>
              <a:pathLst>
                <a:path w="138429" h="66675">
                  <a:moveTo>
                    <a:pt x="138168" y="0"/>
                  </a:moveTo>
                  <a:lnTo>
                    <a:pt x="0" y="0"/>
                  </a:lnTo>
                  <a:lnTo>
                    <a:pt x="0" y="66525"/>
                  </a:lnTo>
                  <a:lnTo>
                    <a:pt x="138168" y="6652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18812" y="4048888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8168" y="0"/>
                  </a:moveTo>
                  <a:lnTo>
                    <a:pt x="0" y="0"/>
                  </a:lnTo>
                  <a:lnTo>
                    <a:pt x="0" y="92113"/>
                  </a:lnTo>
                  <a:lnTo>
                    <a:pt x="138168" y="92113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18812" y="4141001"/>
              <a:ext cx="138430" cy="128270"/>
            </a:xfrm>
            <a:custGeom>
              <a:avLst/>
              <a:gdLst/>
              <a:ahLst/>
              <a:cxnLst/>
              <a:rect l="l" t="t" r="r" b="b"/>
              <a:pathLst>
                <a:path w="138429" h="128270">
                  <a:moveTo>
                    <a:pt x="138168" y="0"/>
                  </a:moveTo>
                  <a:lnTo>
                    <a:pt x="0" y="0"/>
                  </a:lnTo>
                  <a:lnTo>
                    <a:pt x="0" y="127932"/>
                  </a:lnTo>
                  <a:lnTo>
                    <a:pt x="138168" y="127932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18812" y="4268933"/>
              <a:ext cx="138430" cy="58419"/>
            </a:xfrm>
            <a:custGeom>
              <a:avLst/>
              <a:gdLst/>
              <a:ahLst/>
              <a:cxnLst/>
              <a:rect l="l" t="t" r="r" b="b"/>
              <a:pathLst>
                <a:path w="138429" h="58420">
                  <a:moveTo>
                    <a:pt x="138168" y="0"/>
                  </a:moveTo>
                  <a:lnTo>
                    <a:pt x="0" y="0"/>
                  </a:lnTo>
                  <a:lnTo>
                    <a:pt x="0" y="57997"/>
                  </a:lnTo>
                  <a:lnTo>
                    <a:pt x="138168" y="57997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20491" y="2761065"/>
              <a:ext cx="138430" cy="1567815"/>
            </a:xfrm>
            <a:custGeom>
              <a:avLst/>
              <a:gdLst/>
              <a:ahLst/>
              <a:cxnLst/>
              <a:rect l="l" t="t" r="r" b="b"/>
              <a:pathLst>
                <a:path w="138429" h="1567814">
                  <a:moveTo>
                    <a:pt x="0" y="0"/>
                  </a:moveTo>
                  <a:lnTo>
                    <a:pt x="138167" y="0"/>
                  </a:lnTo>
                  <a:lnTo>
                    <a:pt x="138167" y="1567583"/>
                  </a:lnTo>
                  <a:lnTo>
                    <a:pt x="0" y="1567583"/>
                  </a:lnTo>
                  <a:lnTo>
                    <a:pt x="0" y="0"/>
                  </a:lnTo>
                  <a:close/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63379" y="2745691"/>
              <a:ext cx="138430" cy="97790"/>
            </a:xfrm>
            <a:custGeom>
              <a:avLst/>
              <a:gdLst/>
              <a:ahLst/>
              <a:cxnLst/>
              <a:rect l="l" t="t" r="r" b="b"/>
              <a:pathLst>
                <a:path w="138429" h="97789">
                  <a:moveTo>
                    <a:pt x="138164" y="0"/>
                  </a:moveTo>
                  <a:lnTo>
                    <a:pt x="0" y="0"/>
                  </a:lnTo>
                  <a:lnTo>
                    <a:pt x="0" y="97228"/>
                  </a:lnTo>
                  <a:lnTo>
                    <a:pt x="138164" y="9722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3379" y="2842920"/>
              <a:ext cx="138430" cy="85725"/>
            </a:xfrm>
            <a:custGeom>
              <a:avLst/>
              <a:gdLst/>
              <a:ahLst/>
              <a:cxnLst/>
              <a:rect l="l" t="t" r="r" b="b"/>
              <a:pathLst>
                <a:path w="138429" h="85725">
                  <a:moveTo>
                    <a:pt x="138164" y="0"/>
                  </a:moveTo>
                  <a:lnTo>
                    <a:pt x="0" y="0"/>
                  </a:lnTo>
                  <a:lnTo>
                    <a:pt x="0" y="85286"/>
                  </a:lnTo>
                  <a:lnTo>
                    <a:pt x="138164" y="85286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63379" y="2928207"/>
              <a:ext cx="138430" cy="68580"/>
            </a:xfrm>
            <a:custGeom>
              <a:avLst/>
              <a:gdLst/>
              <a:ahLst/>
              <a:cxnLst/>
              <a:rect l="l" t="t" r="r" b="b"/>
              <a:pathLst>
                <a:path w="138429" h="68580">
                  <a:moveTo>
                    <a:pt x="138164" y="0"/>
                  </a:moveTo>
                  <a:lnTo>
                    <a:pt x="0" y="0"/>
                  </a:lnTo>
                  <a:lnTo>
                    <a:pt x="0" y="68228"/>
                  </a:lnTo>
                  <a:lnTo>
                    <a:pt x="138164" y="6822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63379" y="2996435"/>
              <a:ext cx="138430" cy="49530"/>
            </a:xfrm>
            <a:custGeom>
              <a:avLst/>
              <a:gdLst/>
              <a:ahLst/>
              <a:cxnLst/>
              <a:rect l="l" t="t" r="r" b="b"/>
              <a:pathLst>
                <a:path w="138429" h="49530">
                  <a:moveTo>
                    <a:pt x="138164" y="0"/>
                  </a:moveTo>
                  <a:lnTo>
                    <a:pt x="0" y="0"/>
                  </a:lnTo>
                  <a:lnTo>
                    <a:pt x="0" y="49470"/>
                  </a:lnTo>
                  <a:lnTo>
                    <a:pt x="138164" y="49470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63379" y="3045905"/>
              <a:ext cx="138430" cy="49530"/>
            </a:xfrm>
            <a:custGeom>
              <a:avLst/>
              <a:gdLst/>
              <a:ahLst/>
              <a:cxnLst/>
              <a:rect l="l" t="t" r="r" b="b"/>
              <a:pathLst>
                <a:path w="138429" h="49530">
                  <a:moveTo>
                    <a:pt x="138164" y="0"/>
                  </a:moveTo>
                  <a:lnTo>
                    <a:pt x="0" y="0"/>
                  </a:lnTo>
                  <a:lnTo>
                    <a:pt x="0" y="49463"/>
                  </a:lnTo>
                  <a:lnTo>
                    <a:pt x="138164" y="49463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63379" y="3095369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4" y="0"/>
                  </a:moveTo>
                  <a:lnTo>
                    <a:pt x="0" y="0"/>
                  </a:lnTo>
                  <a:lnTo>
                    <a:pt x="0" y="37529"/>
                  </a:lnTo>
                  <a:lnTo>
                    <a:pt x="138164" y="3752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63379" y="3132899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80">
                  <a:moveTo>
                    <a:pt x="138164" y="0"/>
                  </a:moveTo>
                  <a:lnTo>
                    <a:pt x="0" y="0"/>
                  </a:lnTo>
                  <a:lnTo>
                    <a:pt x="0" y="42642"/>
                  </a:lnTo>
                  <a:lnTo>
                    <a:pt x="138164" y="42642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63379" y="3175542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4" y="0"/>
                  </a:moveTo>
                  <a:lnTo>
                    <a:pt x="0" y="0"/>
                  </a:lnTo>
                  <a:lnTo>
                    <a:pt x="0" y="37525"/>
                  </a:lnTo>
                  <a:lnTo>
                    <a:pt x="138164" y="37525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63379" y="3213068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63379" y="3243773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63379" y="3274477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4" y="30703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63379" y="3305181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0"/>
                  </a:lnTo>
                  <a:lnTo>
                    <a:pt x="138164" y="30700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63379" y="3335882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63379" y="3366587"/>
              <a:ext cx="138430" cy="26034"/>
            </a:xfrm>
            <a:custGeom>
              <a:avLst/>
              <a:gdLst/>
              <a:ahLst/>
              <a:cxnLst/>
              <a:rect l="l" t="t" r="r" b="b"/>
              <a:pathLst>
                <a:path w="138429" h="26035">
                  <a:moveTo>
                    <a:pt x="138164" y="0"/>
                  </a:moveTo>
                  <a:lnTo>
                    <a:pt x="0" y="0"/>
                  </a:lnTo>
                  <a:lnTo>
                    <a:pt x="0" y="25589"/>
                  </a:lnTo>
                  <a:lnTo>
                    <a:pt x="138164" y="2558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63379" y="3392176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4" y="30703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63379" y="3422879"/>
              <a:ext cx="138430" cy="26034"/>
            </a:xfrm>
            <a:custGeom>
              <a:avLst/>
              <a:gdLst/>
              <a:ahLst/>
              <a:cxnLst/>
              <a:rect l="l" t="t" r="r" b="b"/>
              <a:pathLst>
                <a:path w="138429" h="26035">
                  <a:moveTo>
                    <a:pt x="138164" y="0"/>
                  </a:moveTo>
                  <a:lnTo>
                    <a:pt x="0" y="0"/>
                  </a:lnTo>
                  <a:lnTo>
                    <a:pt x="0" y="25581"/>
                  </a:lnTo>
                  <a:lnTo>
                    <a:pt x="138164" y="25581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63379" y="3448461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63379" y="3479166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563379" y="3509871"/>
              <a:ext cx="138430" cy="24130"/>
            </a:xfrm>
            <a:custGeom>
              <a:avLst/>
              <a:gdLst/>
              <a:ahLst/>
              <a:cxnLst/>
              <a:rect l="l" t="t" r="r" b="b"/>
              <a:pathLst>
                <a:path w="138429" h="24129">
                  <a:moveTo>
                    <a:pt x="138164" y="0"/>
                  </a:moveTo>
                  <a:lnTo>
                    <a:pt x="0" y="0"/>
                  </a:lnTo>
                  <a:lnTo>
                    <a:pt x="0" y="23882"/>
                  </a:lnTo>
                  <a:lnTo>
                    <a:pt x="138164" y="23882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63379" y="3533753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699"/>
                  </a:lnTo>
                  <a:lnTo>
                    <a:pt x="138164" y="3069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63379" y="3564453"/>
              <a:ext cx="138430" cy="26034"/>
            </a:xfrm>
            <a:custGeom>
              <a:avLst/>
              <a:gdLst/>
              <a:ahLst/>
              <a:cxnLst/>
              <a:rect l="l" t="t" r="r" b="b"/>
              <a:pathLst>
                <a:path w="138429" h="26035">
                  <a:moveTo>
                    <a:pt x="138164" y="0"/>
                  </a:moveTo>
                  <a:lnTo>
                    <a:pt x="0" y="0"/>
                  </a:lnTo>
                  <a:lnTo>
                    <a:pt x="0" y="25589"/>
                  </a:lnTo>
                  <a:lnTo>
                    <a:pt x="138164" y="2558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63379" y="3590042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63379" y="3620747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4"/>
                  </a:lnTo>
                  <a:lnTo>
                    <a:pt x="138164" y="3070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563379" y="3651451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697"/>
                  </a:lnTo>
                  <a:lnTo>
                    <a:pt x="138164" y="30697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563379" y="3682149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4" y="0"/>
                  </a:moveTo>
                  <a:lnTo>
                    <a:pt x="0" y="0"/>
                  </a:lnTo>
                  <a:lnTo>
                    <a:pt x="0" y="37529"/>
                  </a:lnTo>
                  <a:lnTo>
                    <a:pt x="138164" y="3752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63379" y="3719678"/>
              <a:ext cx="138430" cy="31115"/>
            </a:xfrm>
            <a:custGeom>
              <a:avLst/>
              <a:gdLst/>
              <a:ahLst/>
              <a:cxnLst/>
              <a:rect l="l" t="t" r="r" b="b"/>
              <a:pathLst>
                <a:path w="138429" h="31114">
                  <a:moveTo>
                    <a:pt x="138164" y="0"/>
                  </a:moveTo>
                  <a:lnTo>
                    <a:pt x="0" y="0"/>
                  </a:lnTo>
                  <a:lnTo>
                    <a:pt x="0" y="30703"/>
                  </a:lnTo>
                  <a:lnTo>
                    <a:pt x="138164" y="30703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63379" y="3750382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79">
                  <a:moveTo>
                    <a:pt x="138164" y="0"/>
                  </a:moveTo>
                  <a:lnTo>
                    <a:pt x="0" y="0"/>
                  </a:lnTo>
                  <a:lnTo>
                    <a:pt x="0" y="42642"/>
                  </a:lnTo>
                  <a:lnTo>
                    <a:pt x="138164" y="42642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563379" y="3793025"/>
              <a:ext cx="138430" cy="38100"/>
            </a:xfrm>
            <a:custGeom>
              <a:avLst/>
              <a:gdLst/>
              <a:ahLst/>
              <a:cxnLst/>
              <a:rect l="l" t="t" r="r" b="b"/>
              <a:pathLst>
                <a:path w="138429" h="38100">
                  <a:moveTo>
                    <a:pt x="138164" y="0"/>
                  </a:moveTo>
                  <a:lnTo>
                    <a:pt x="0" y="0"/>
                  </a:lnTo>
                  <a:lnTo>
                    <a:pt x="0" y="37525"/>
                  </a:lnTo>
                  <a:lnTo>
                    <a:pt x="138164" y="37525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63379" y="3830551"/>
              <a:ext cx="138430" cy="43180"/>
            </a:xfrm>
            <a:custGeom>
              <a:avLst/>
              <a:gdLst/>
              <a:ahLst/>
              <a:cxnLst/>
              <a:rect l="l" t="t" r="r" b="b"/>
              <a:pathLst>
                <a:path w="138429" h="43179">
                  <a:moveTo>
                    <a:pt x="138164" y="0"/>
                  </a:moveTo>
                  <a:lnTo>
                    <a:pt x="0" y="0"/>
                  </a:lnTo>
                  <a:lnTo>
                    <a:pt x="0" y="42642"/>
                  </a:lnTo>
                  <a:lnTo>
                    <a:pt x="138164" y="42642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563379" y="3873194"/>
              <a:ext cx="138430" cy="49530"/>
            </a:xfrm>
            <a:custGeom>
              <a:avLst/>
              <a:gdLst/>
              <a:ahLst/>
              <a:cxnLst/>
              <a:rect l="l" t="t" r="r" b="b"/>
              <a:pathLst>
                <a:path w="138429" h="49529">
                  <a:moveTo>
                    <a:pt x="138164" y="0"/>
                  </a:moveTo>
                  <a:lnTo>
                    <a:pt x="0" y="0"/>
                  </a:lnTo>
                  <a:lnTo>
                    <a:pt x="0" y="49470"/>
                  </a:lnTo>
                  <a:lnTo>
                    <a:pt x="138164" y="49470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563379" y="3922664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138164" y="0"/>
                  </a:moveTo>
                  <a:lnTo>
                    <a:pt x="0" y="0"/>
                  </a:lnTo>
                  <a:lnTo>
                    <a:pt x="0" y="56290"/>
                  </a:lnTo>
                  <a:lnTo>
                    <a:pt x="138164" y="56290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563379" y="3978954"/>
              <a:ext cx="138430" cy="68580"/>
            </a:xfrm>
            <a:custGeom>
              <a:avLst/>
              <a:gdLst/>
              <a:ahLst/>
              <a:cxnLst/>
              <a:rect l="l" t="t" r="r" b="b"/>
              <a:pathLst>
                <a:path w="138429" h="68579">
                  <a:moveTo>
                    <a:pt x="138164" y="0"/>
                  </a:moveTo>
                  <a:lnTo>
                    <a:pt x="0" y="0"/>
                  </a:lnTo>
                  <a:lnTo>
                    <a:pt x="0" y="68230"/>
                  </a:lnTo>
                  <a:lnTo>
                    <a:pt x="138164" y="68230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63379" y="4047185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8164" y="0"/>
                  </a:moveTo>
                  <a:lnTo>
                    <a:pt x="0" y="0"/>
                  </a:lnTo>
                  <a:lnTo>
                    <a:pt x="0" y="92109"/>
                  </a:lnTo>
                  <a:lnTo>
                    <a:pt x="138164" y="9210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63379" y="4139294"/>
              <a:ext cx="138430" cy="130175"/>
            </a:xfrm>
            <a:custGeom>
              <a:avLst/>
              <a:gdLst/>
              <a:ahLst/>
              <a:cxnLst/>
              <a:rect l="l" t="t" r="r" b="b"/>
              <a:pathLst>
                <a:path w="138429" h="130175">
                  <a:moveTo>
                    <a:pt x="138164" y="0"/>
                  </a:moveTo>
                  <a:lnTo>
                    <a:pt x="0" y="0"/>
                  </a:lnTo>
                  <a:lnTo>
                    <a:pt x="0" y="129639"/>
                  </a:lnTo>
                  <a:lnTo>
                    <a:pt x="138164" y="129639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63379" y="4268933"/>
              <a:ext cx="138430" cy="58419"/>
            </a:xfrm>
            <a:custGeom>
              <a:avLst/>
              <a:gdLst/>
              <a:ahLst/>
              <a:cxnLst/>
              <a:rect l="l" t="t" r="r" b="b"/>
              <a:pathLst>
                <a:path w="138429" h="58420">
                  <a:moveTo>
                    <a:pt x="138164" y="0"/>
                  </a:moveTo>
                  <a:lnTo>
                    <a:pt x="0" y="0"/>
                  </a:lnTo>
                  <a:lnTo>
                    <a:pt x="0" y="57997"/>
                  </a:lnTo>
                  <a:lnTo>
                    <a:pt x="138164" y="57997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65055" y="2747417"/>
              <a:ext cx="138430" cy="1581785"/>
            </a:xfrm>
            <a:custGeom>
              <a:avLst/>
              <a:gdLst/>
              <a:ahLst/>
              <a:cxnLst/>
              <a:rect l="l" t="t" r="r" b="b"/>
              <a:pathLst>
                <a:path w="138429" h="1581785">
                  <a:moveTo>
                    <a:pt x="0" y="0"/>
                  </a:moveTo>
                  <a:lnTo>
                    <a:pt x="138167" y="0"/>
                  </a:lnTo>
                  <a:lnTo>
                    <a:pt x="138167" y="1581230"/>
                  </a:lnTo>
                  <a:lnTo>
                    <a:pt x="0" y="1581230"/>
                  </a:lnTo>
                  <a:lnTo>
                    <a:pt x="0" y="0"/>
                  </a:lnTo>
                  <a:close/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907939" y="2846329"/>
              <a:ext cx="136525" cy="90805"/>
            </a:xfrm>
            <a:custGeom>
              <a:avLst/>
              <a:gdLst/>
              <a:ahLst/>
              <a:cxnLst/>
              <a:rect l="l" t="t" r="r" b="b"/>
              <a:pathLst>
                <a:path w="136525" h="90805">
                  <a:moveTo>
                    <a:pt x="136457" y="0"/>
                  </a:moveTo>
                  <a:lnTo>
                    <a:pt x="0" y="0"/>
                  </a:lnTo>
                  <a:lnTo>
                    <a:pt x="0" y="90407"/>
                  </a:lnTo>
                  <a:lnTo>
                    <a:pt x="136457" y="9040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07939" y="2936736"/>
              <a:ext cx="136525" cy="81915"/>
            </a:xfrm>
            <a:custGeom>
              <a:avLst/>
              <a:gdLst/>
              <a:ahLst/>
              <a:cxnLst/>
              <a:rect l="l" t="t" r="r" b="b"/>
              <a:pathLst>
                <a:path w="136525" h="81914">
                  <a:moveTo>
                    <a:pt x="136457" y="0"/>
                  </a:moveTo>
                  <a:lnTo>
                    <a:pt x="0" y="0"/>
                  </a:lnTo>
                  <a:lnTo>
                    <a:pt x="0" y="81878"/>
                  </a:lnTo>
                  <a:lnTo>
                    <a:pt x="136457" y="81878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07939" y="3018614"/>
              <a:ext cx="136525" cy="63500"/>
            </a:xfrm>
            <a:custGeom>
              <a:avLst/>
              <a:gdLst/>
              <a:ahLst/>
              <a:cxnLst/>
              <a:rect l="l" t="t" r="r" b="b"/>
              <a:pathLst>
                <a:path w="136525" h="63500">
                  <a:moveTo>
                    <a:pt x="136457" y="0"/>
                  </a:moveTo>
                  <a:lnTo>
                    <a:pt x="0" y="0"/>
                  </a:lnTo>
                  <a:lnTo>
                    <a:pt x="0" y="63111"/>
                  </a:lnTo>
                  <a:lnTo>
                    <a:pt x="136457" y="63111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07939" y="3081726"/>
              <a:ext cx="136525" cy="46355"/>
            </a:xfrm>
            <a:custGeom>
              <a:avLst/>
              <a:gdLst/>
              <a:ahLst/>
              <a:cxnLst/>
              <a:rect l="l" t="t" r="r" b="b"/>
              <a:pathLst>
                <a:path w="136525" h="46355">
                  <a:moveTo>
                    <a:pt x="136457" y="0"/>
                  </a:moveTo>
                  <a:lnTo>
                    <a:pt x="0" y="0"/>
                  </a:lnTo>
                  <a:lnTo>
                    <a:pt x="0" y="46055"/>
                  </a:lnTo>
                  <a:lnTo>
                    <a:pt x="136457" y="4605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9F9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907939" y="3127781"/>
              <a:ext cx="136525" cy="46355"/>
            </a:xfrm>
            <a:custGeom>
              <a:avLst/>
              <a:gdLst/>
              <a:ahLst/>
              <a:cxnLst/>
              <a:rect l="l" t="t" r="r" b="b"/>
              <a:pathLst>
                <a:path w="136525" h="46355">
                  <a:moveTo>
                    <a:pt x="136457" y="0"/>
                  </a:moveTo>
                  <a:lnTo>
                    <a:pt x="0" y="0"/>
                  </a:lnTo>
                  <a:lnTo>
                    <a:pt x="0" y="46057"/>
                  </a:lnTo>
                  <a:lnTo>
                    <a:pt x="136457" y="4605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1A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907939" y="3173839"/>
              <a:ext cx="136525" cy="34290"/>
            </a:xfrm>
            <a:custGeom>
              <a:avLst/>
              <a:gdLst/>
              <a:ahLst/>
              <a:cxnLst/>
              <a:rect l="l" t="t" r="r" b="b"/>
              <a:pathLst>
                <a:path w="136525" h="34289">
                  <a:moveTo>
                    <a:pt x="136457" y="0"/>
                  </a:moveTo>
                  <a:lnTo>
                    <a:pt x="0" y="0"/>
                  </a:lnTo>
                  <a:lnTo>
                    <a:pt x="0" y="34109"/>
                  </a:lnTo>
                  <a:lnTo>
                    <a:pt x="136457" y="34109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3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907939" y="3207948"/>
              <a:ext cx="136525" cy="41275"/>
            </a:xfrm>
            <a:custGeom>
              <a:avLst/>
              <a:gdLst/>
              <a:ahLst/>
              <a:cxnLst/>
              <a:rect l="l" t="t" r="r" b="b"/>
              <a:pathLst>
                <a:path w="136525" h="41275">
                  <a:moveTo>
                    <a:pt x="136457" y="0"/>
                  </a:moveTo>
                  <a:lnTo>
                    <a:pt x="0" y="0"/>
                  </a:lnTo>
                  <a:lnTo>
                    <a:pt x="0" y="40939"/>
                  </a:lnTo>
                  <a:lnTo>
                    <a:pt x="136457" y="40939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5A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07939" y="3248888"/>
              <a:ext cx="136525" cy="34290"/>
            </a:xfrm>
            <a:custGeom>
              <a:avLst/>
              <a:gdLst/>
              <a:ahLst/>
              <a:cxnLst/>
              <a:rect l="l" t="t" r="r" b="b"/>
              <a:pathLst>
                <a:path w="136525" h="34289">
                  <a:moveTo>
                    <a:pt x="136457" y="0"/>
                  </a:moveTo>
                  <a:lnTo>
                    <a:pt x="0" y="0"/>
                  </a:lnTo>
                  <a:lnTo>
                    <a:pt x="0" y="34117"/>
                  </a:lnTo>
                  <a:lnTo>
                    <a:pt x="136457" y="3411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7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907939" y="3283005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136457" y="289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9A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907939" y="3311999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9001"/>
                  </a:lnTo>
                  <a:lnTo>
                    <a:pt x="136457" y="29001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BA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07939" y="3341001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136457" y="289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DA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07939" y="3369995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9001"/>
                  </a:lnTo>
                  <a:lnTo>
                    <a:pt x="136457" y="29001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AF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07939" y="3398997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7"/>
                  </a:lnTo>
                  <a:lnTo>
                    <a:pt x="136457" y="2899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1B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07939" y="3427995"/>
              <a:ext cx="136525" cy="24130"/>
            </a:xfrm>
            <a:custGeom>
              <a:avLst/>
              <a:gdLst/>
              <a:ahLst/>
              <a:cxnLst/>
              <a:rect l="l" t="t" r="r" b="b"/>
              <a:pathLst>
                <a:path w="136525" h="24129">
                  <a:moveTo>
                    <a:pt x="136457" y="0"/>
                  </a:moveTo>
                  <a:lnTo>
                    <a:pt x="0" y="0"/>
                  </a:lnTo>
                  <a:lnTo>
                    <a:pt x="0" y="23878"/>
                  </a:lnTo>
                  <a:lnTo>
                    <a:pt x="136457" y="23878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3B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07939" y="3451873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9"/>
                  </a:lnTo>
                  <a:lnTo>
                    <a:pt x="136457" y="28999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5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907939" y="3480873"/>
              <a:ext cx="136525" cy="22225"/>
            </a:xfrm>
            <a:custGeom>
              <a:avLst/>
              <a:gdLst/>
              <a:ahLst/>
              <a:cxnLst/>
              <a:rect l="l" t="t" r="r" b="b"/>
              <a:pathLst>
                <a:path w="136525" h="22225">
                  <a:moveTo>
                    <a:pt x="136457" y="0"/>
                  </a:moveTo>
                  <a:lnTo>
                    <a:pt x="0" y="0"/>
                  </a:lnTo>
                  <a:lnTo>
                    <a:pt x="0" y="22175"/>
                  </a:lnTo>
                  <a:lnTo>
                    <a:pt x="136457" y="2217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7B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07939" y="3503048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7"/>
                  </a:lnTo>
                  <a:lnTo>
                    <a:pt x="136457" y="2899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9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907939" y="3532046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136457" y="289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BB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907939" y="3561040"/>
              <a:ext cx="136525" cy="24130"/>
            </a:xfrm>
            <a:custGeom>
              <a:avLst/>
              <a:gdLst/>
              <a:ahLst/>
              <a:cxnLst/>
              <a:rect l="l" t="t" r="r" b="b"/>
              <a:pathLst>
                <a:path w="136525" h="24129">
                  <a:moveTo>
                    <a:pt x="136457" y="0"/>
                  </a:moveTo>
                  <a:lnTo>
                    <a:pt x="0" y="0"/>
                  </a:lnTo>
                  <a:lnTo>
                    <a:pt x="0" y="23882"/>
                  </a:lnTo>
                  <a:lnTo>
                    <a:pt x="136457" y="23882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DB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907939" y="3584922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7"/>
                  </a:lnTo>
                  <a:lnTo>
                    <a:pt x="136457" y="2899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BFB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907939" y="3613920"/>
              <a:ext cx="136525" cy="22225"/>
            </a:xfrm>
            <a:custGeom>
              <a:avLst/>
              <a:gdLst/>
              <a:ahLst/>
              <a:cxnLst/>
              <a:rect l="l" t="t" r="r" b="b"/>
              <a:pathLst>
                <a:path w="136525" h="22225">
                  <a:moveTo>
                    <a:pt x="136457" y="0"/>
                  </a:moveTo>
                  <a:lnTo>
                    <a:pt x="0" y="0"/>
                  </a:lnTo>
                  <a:lnTo>
                    <a:pt x="0" y="22176"/>
                  </a:lnTo>
                  <a:lnTo>
                    <a:pt x="136457" y="22176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1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907939" y="3636097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136457" y="289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3C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07939" y="3665091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9001"/>
                  </a:lnTo>
                  <a:lnTo>
                    <a:pt x="136457" y="29001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5C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907939" y="3694093"/>
              <a:ext cx="136525" cy="29209"/>
            </a:xfrm>
            <a:custGeom>
              <a:avLst/>
              <a:gdLst/>
              <a:ahLst/>
              <a:cxnLst/>
              <a:rect l="l" t="t" r="r" b="b"/>
              <a:pathLst>
                <a:path w="136525" h="29210">
                  <a:moveTo>
                    <a:pt x="136457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136457" y="289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7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07939" y="3723087"/>
              <a:ext cx="136525" cy="36195"/>
            </a:xfrm>
            <a:custGeom>
              <a:avLst/>
              <a:gdLst/>
              <a:ahLst/>
              <a:cxnLst/>
              <a:rect l="l" t="t" r="r" b="b"/>
              <a:pathLst>
                <a:path w="136525" h="36195">
                  <a:moveTo>
                    <a:pt x="136457" y="0"/>
                  </a:moveTo>
                  <a:lnTo>
                    <a:pt x="0" y="0"/>
                  </a:lnTo>
                  <a:lnTo>
                    <a:pt x="0" y="35820"/>
                  </a:lnTo>
                  <a:lnTo>
                    <a:pt x="136457" y="35820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9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907939" y="3758907"/>
              <a:ext cx="136525" cy="27305"/>
            </a:xfrm>
            <a:custGeom>
              <a:avLst/>
              <a:gdLst/>
              <a:ahLst/>
              <a:cxnLst/>
              <a:rect l="l" t="t" r="r" b="b"/>
              <a:pathLst>
                <a:path w="136525" h="27304">
                  <a:moveTo>
                    <a:pt x="136457" y="0"/>
                  </a:moveTo>
                  <a:lnTo>
                    <a:pt x="0" y="0"/>
                  </a:lnTo>
                  <a:lnTo>
                    <a:pt x="0" y="27294"/>
                  </a:lnTo>
                  <a:lnTo>
                    <a:pt x="136457" y="27294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B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07939" y="3786202"/>
              <a:ext cx="136525" cy="41275"/>
            </a:xfrm>
            <a:custGeom>
              <a:avLst/>
              <a:gdLst/>
              <a:ahLst/>
              <a:cxnLst/>
              <a:rect l="l" t="t" r="r" b="b"/>
              <a:pathLst>
                <a:path w="136525" h="41275">
                  <a:moveTo>
                    <a:pt x="136457" y="0"/>
                  </a:moveTo>
                  <a:lnTo>
                    <a:pt x="0" y="0"/>
                  </a:lnTo>
                  <a:lnTo>
                    <a:pt x="0" y="40935"/>
                  </a:lnTo>
                  <a:lnTo>
                    <a:pt x="136457" y="4093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D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907939" y="3827138"/>
              <a:ext cx="136525" cy="36195"/>
            </a:xfrm>
            <a:custGeom>
              <a:avLst/>
              <a:gdLst/>
              <a:ahLst/>
              <a:cxnLst/>
              <a:rect l="l" t="t" r="r" b="b"/>
              <a:pathLst>
                <a:path w="136525" h="36195">
                  <a:moveTo>
                    <a:pt x="136457" y="0"/>
                  </a:moveTo>
                  <a:lnTo>
                    <a:pt x="0" y="0"/>
                  </a:lnTo>
                  <a:lnTo>
                    <a:pt x="0" y="35820"/>
                  </a:lnTo>
                  <a:lnTo>
                    <a:pt x="136457" y="35820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CFC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907939" y="3862958"/>
              <a:ext cx="136525" cy="39370"/>
            </a:xfrm>
            <a:custGeom>
              <a:avLst/>
              <a:gdLst/>
              <a:ahLst/>
              <a:cxnLst/>
              <a:rect l="l" t="t" r="r" b="b"/>
              <a:pathLst>
                <a:path w="136525" h="39370">
                  <a:moveTo>
                    <a:pt x="136457" y="0"/>
                  </a:moveTo>
                  <a:lnTo>
                    <a:pt x="0" y="0"/>
                  </a:lnTo>
                  <a:lnTo>
                    <a:pt x="0" y="39235"/>
                  </a:lnTo>
                  <a:lnTo>
                    <a:pt x="136457" y="3923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1D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907939" y="3902194"/>
              <a:ext cx="136525" cy="46355"/>
            </a:xfrm>
            <a:custGeom>
              <a:avLst/>
              <a:gdLst/>
              <a:ahLst/>
              <a:cxnLst/>
              <a:rect l="l" t="t" r="r" b="b"/>
              <a:pathLst>
                <a:path w="136525" h="46354">
                  <a:moveTo>
                    <a:pt x="136457" y="0"/>
                  </a:moveTo>
                  <a:lnTo>
                    <a:pt x="0" y="0"/>
                  </a:lnTo>
                  <a:lnTo>
                    <a:pt x="0" y="46055"/>
                  </a:lnTo>
                  <a:lnTo>
                    <a:pt x="136457" y="4605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3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907939" y="3948249"/>
              <a:ext cx="136525" cy="53340"/>
            </a:xfrm>
            <a:custGeom>
              <a:avLst/>
              <a:gdLst/>
              <a:ahLst/>
              <a:cxnLst/>
              <a:rect l="l" t="t" r="r" b="b"/>
              <a:pathLst>
                <a:path w="136525" h="53339">
                  <a:moveTo>
                    <a:pt x="136457" y="0"/>
                  </a:moveTo>
                  <a:lnTo>
                    <a:pt x="0" y="0"/>
                  </a:lnTo>
                  <a:lnTo>
                    <a:pt x="0" y="52876"/>
                  </a:lnTo>
                  <a:lnTo>
                    <a:pt x="136457" y="52876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5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907939" y="4001126"/>
              <a:ext cx="136525" cy="63500"/>
            </a:xfrm>
            <a:custGeom>
              <a:avLst/>
              <a:gdLst/>
              <a:ahLst/>
              <a:cxnLst/>
              <a:rect l="l" t="t" r="r" b="b"/>
              <a:pathLst>
                <a:path w="136525" h="63500">
                  <a:moveTo>
                    <a:pt x="136457" y="0"/>
                  </a:moveTo>
                  <a:lnTo>
                    <a:pt x="0" y="0"/>
                  </a:lnTo>
                  <a:lnTo>
                    <a:pt x="0" y="63115"/>
                  </a:lnTo>
                  <a:lnTo>
                    <a:pt x="136457" y="6311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7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07939" y="4064241"/>
              <a:ext cx="136525" cy="86995"/>
            </a:xfrm>
            <a:custGeom>
              <a:avLst/>
              <a:gdLst/>
              <a:ahLst/>
              <a:cxnLst/>
              <a:rect l="l" t="t" r="r" b="b"/>
              <a:pathLst>
                <a:path w="136525" h="86995">
                  <a:moveTo>
                    <a:pt x="136457" y="0"/>
                  </a:moveTo>
                  <a:lnTo>
                    <a:pt x="0" y="0"/>
                  </a:lnTo>
                  <a:lnTo>
                    <a:pt x="0" y="86995"/>
                  </a:lnTo>
                  <a:lnTo>
                    <a:pt x="136457" y="86995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9D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907939" y="4151236"/>
              <a:ext cx="136525" cy="121285"/>
            </a:xfrm>
            <a:custGeom>
              <a:avLst/>
              <a:gdLst/>
              <a:ahLst/>
              <a:cxnLst/>
              <a:rect l="l" t="t" r="r" b="b"/>
              <a:pathLst>
                <a:path w="136525" h="121285">
                  <a:moveTo>
                    <a:pt x="136457" y="0"/>
                  </a:moveTo>
                  <a:lnTo>
                    <a:pt x="0" y="0"/>
                  </a:lnTo>
                  <a:lnTo>
                    <a:pt x="0" y="121107"/>
                  </a:lnTo>
                  <a:lnTo>
                    <a:pt x="136457" y="12110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BD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907939" y="4272343"/>
              <a:ext cx="136525" cy="54610"/>
            </a:xfrm>
            <a:custGeom>
              <a:avLst/>
              <a:gdLst/>
              <a:ahLst/>
              <a:cxnLst/>
              <a:rect l="l" t="t" r="r" b="b"/>
              <a:pathLst>
                <a:path w="136525" h="54610">
                  <a:moveTo>
                    <a:pt x="136457" y="0"/>
                  </a:moveTo>
                  <a:lnTo>
                    <a:pt x="0" y="0"/>
                  </a:lnTo>
                  <a:lnTo>
                    <a:pt x="0" y="54587"/>
                  </a:lnTo>
                  <a:lnTo>
                    <a:pt x="136457" y="54587"/>
                  </a:lnTo>
                  <a:lnTo>
                    <a:pt x="136457" y="0"/>
                  </a:lnTo>
                  <a:close/>
                </a:path>
              </a:pathLst>
            </a:custGeom>
            <a:solidFill>
              <a:srgbClr val="DDD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09614" y="2848059"/>
              <a:ext cx="136525" cy="1480820"/>
            </a:xfrm>
            <a:custGeom>
              <a:avLst/>
              <a:gdLst/>
              <a:ahLst/>
              <a:cxnLst/>
              <a:rect l="l" t="t" r="r" b="b"/>
              <a:pathLst>
                <a:path w="136525" h="1480820">
                  <a:moveTo>
                    <a:pt x="0" y="0"/>
                  </a:moveTo>
                  <a:lnTo>
                    <a:pt x="136462" y="0"/>
                  </a:lnTo>
                  <a:lnTo>
                    <a:pt x="136462" y="1480589"/>
                  </a:lnTo>
                  <a:lnTo>
                    <a:pt x="0" y="1480589"/>
                  </a:lnTo>
                  <a:lnTo>
                    <a:pt x="0" y="0"/>
                  </a:lnTo>
                  <a:close/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252502" y="4326930"/>
              <a:ext cx="136525" cy="5715"/>
            </a:xfrm>
            <a:custGeom>
              <a:avLst/>
              <a:gdLst/>
              <a:ahLst/>
              <a:cxnLst/>
              <a:rect l="l" t="t" r="r" b="b"/>
              <a:pathLst>
                <a:path w="136525" h="5714">
                  <a:moveTo>
                    <a:pt x="136461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6461" y="5115"/>
                  </a:lnTo>
                  <a:lnTo>
                    <a:pt x="136461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252502" y="4332046"/>
              <a:ext cx="136525" cy="8890"/>
            </a:xfrm>
            <a:custGeom>
              <a:avLst/>
              <a:gdLst/>
              <a:ahLst/>
              <a:cxnLst/>
              <a:rect l="l" t="t" r="r" b="b"/>
              <a:pathLst>
                <a:path w="136525" h="8889">
                  <a:moveTo>
                    <a:pt x="136461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6461" y="8524"/>
                  </a:lnTo>
                  <a:lnTo>
                    <a:pt x="136461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252502" y="4340570"/>
              <a:ext cx="136525" cy="6985"/>
            </a:xfrm>
            <a:custGeom>
              <a:avLst/>
              <a:gdLst/>
              <a:ahLst/>
              <a:cxnLst/>
              <a:rect l="l" t="t" r="r" b="b"/>
              <a:pathLst>
                <a:path w="136525" h="6985">
                  <a:moveTo>
                    <a:pt x="136461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6461" y="6826"/>
                  </a:lnTo>
                  <a:lnTo>
                    <a:pt x="136461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252502" y="4347396"/>
              <a:ext cx="136525" cy="5715"/>
            </a:xfrm>
            <a:custGeom>
              <a:avLst/>
              <a:gdLst/>
              <a:ahLst/>
              <a:cxnLst/>
              <a:rect l="l" t="t" r="r" b="b"/>
              <a:pathLst>
                <a:path w="136525" h="5714">
                  <a:moveTo>
                    <a:pt x="136461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6461" y="5118"/>
                  </a:lnTo>
                  <a:lnTo>
                    <a:pt x="136461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252502" y="4352514"/>
              <a:ext cx="136525" cy="635"/>
            </a:xfrm>
            <a:custGeom>
              <a:avLst/>
              <a:gdLst/>
              <a:ahLst/>
              <a:cxnLst/>
              <a:rect l="l" t="t" r="r" b="b"/>
              <a:pathLst>
                <a:path w="136525" h="635">
                  <a:moveTo>
                    <a:pt x="136461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6461" y="568"/>
                  </a:lnTo>
                  <a:lnTo>
                    <a:pt x="136461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254178" y="4328648"/>
              <a:ext cx="136525" cy="24765"/>
            </a:xfrm>
            <a:custGeom>
              <a:avLst/>
              <a:gdLst/>
              <a:ahLst/>
              <a:cxnLst/>
              <a:rect l="l" t="t" r="r" b="b"/>
              <a:pathLst>
                <a:path w="136525" h="24764">
                  <a:moveTo>
                    <a:pt x="0" y="0"/>
                  </a:moveTo>
                  <a:lnTo>
                    <a:pt x="136455" y="0"/>
                  </a:lnTo>
                  <a:lnTo>
                    <a:pt x="136455" y="24450"/>
                  </a:lnTo>
                </a:path>
                <a:path w="136525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97065" y="4326930"/>
              <a:ext cx="136525" cy="5715"/>
            </a:xfrm>
            <a:custGeom>
              <a:avLst/>
              <a:gdLst/>
              <a:ahLst/>
              <a:cxnLst/>
              <a:rect l="l" t="t" r="r" b="b"/>
              <a:pathLst>
                <a:path w="136525" h="5714">
                  <a:moveTo>
                    <a:pt x="136458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6458" y="5115"/>
                  </a:lnTo>
                  <a:lnTo>
                    <a:pt x="13645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97065" y="4332046"/>
              <a:ext cx="136525" cy="8890"/>
            </a:xfrm>
            <a:custGeom>
              <a:avLst/>
              <a:gdLst/>
              <a:ahLst/>
              <a:cxnLst/>
              <a:rect l="l" t="t" r="r" b="b"/>
              <a:pathLst>
                <a:path w="136525" h="8889">
                  <a:moveTo>
                    <a:pt x="136458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6458" y="8524"/>
                  </a:lnTo>
                  <a:lnTo>
                    <a:pt x="136458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97065" y="4340570"/>
              <a:ext cx="136525" cy="6985"/>
            </a:xfrm>
            <a:custGeom>
              <a:avLst/>
              <a:gdLst/>
              <a:ahLst/>
              <a:cxnLst/>
              <a:rect l="l" t="t" r="r" b="b"/>
              <a:pathLst>
                <a:path w="136525" h="6985">
                  <a:moveTo>
                    <a:pt x="136458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6458" y="6826"/>
                  </a:lnTo>
                  <a:lnTo>
                    <a:pt x="13645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597065" y="4347396"/>
              <a:ext cx="136525" cy="5715"/>
            </a:xfrm>
            <a:custGeom>
              <a:avLst/>
              <a:gdLst/>
              <a:ahLst/>
              <a:cxnLst/>
              <a:rect l="l" t="t" r="r" b="b"/>
              <a:pathLst>
                <a:path w="136525" h="5714">
                  <a:moveTo>
                    <a:pt x="136458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6458" y="5118"/>
                  </a:lnTo>
                  <a:lnTo>
                    <a:pt x="136458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97065" y="4352514"/>
              <a:ext cx="136525" cy="635"/>
            </a:xfrm>
            <a:custGeom>
              <a:avLst/>
              <a:gdLst/>
              <a:ahLst/>
              <a:cxnLst/>
              <a:rect l="l" t="t" r="r" b="b"/>
              <a:pathLst>
                <a:path w="136525" h="635">
                  <a:moveTo>
                    <a:pt x="136458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6458" y="568"/>
                  </a:lnTo>
                  <a:lnTo>
                    <a:pt x="13645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598738" y="4328648"/>
              <a:ext cx="136525" cy="24765"/>
            </a:xfrm>
            <a:custGeom>
              <a:avLst/>
              <a:gdLst/>
              <a:ahLst/>
              <a:cxnLst/>
              <a:rect l="l" t="t" r="r" b="b"/>
              <a:pathLst>
                <a:path w="136525" h="24764">
                  <a:moveTo>
                    <a:pt x="0" y="0"/>
                  </a:moveTo>
                  <a:lnTo>
                    <a:pt x="136458" y="0"/>
                  </a:lnTo>
                  <a:lnTo>
                    <a:pt x="136458" y="24450"/>
                  </a:lnTo>
                </a:path>
                <a:path w="136525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939921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8" y="511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39921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8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8" y="852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39921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8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8" y="6826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39921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8" y="511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939921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8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8" y="56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41593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2" y="0"/>
                  </a:lnTo>
                  <a:lnTo>
                    <a:pt x="138162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84485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4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4" y="5115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284485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4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4" y="852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284485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4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4" y="6826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284485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4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4" y="511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284485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4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4" y="56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286157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2" y="0"/>
                  </a:lnTo>
                  <a:lnTo>
                    <a:pt x="138162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629049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3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3" y="5115"/>
                  </a:lnTo>
                  <a:lnTo>
                    <a:pt x="138163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629049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3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3" y="8524"/>
                  </a:lnTo>
                  <a:lnTo>
                    <a:pt x="138163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629049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3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3" y="6826"/>
                  </a:lnTo>
                  <a:lnTo>
                    <a:pt x="138163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629049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3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3" y="5118"/>
                  </a:lnTo>
                  <a:lnTo>
                    <a:pt x="138163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629049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3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3" y="568"/>
                  </a:lnTo>
                  <a:lnTo>
                    <a:pt x="138163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630716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2" y="0"/>
                  </a:lnTo>
                  <a:lnTo>
                    <a:pt x="138162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973607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8" y="511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973607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8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8" y="852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973607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8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8" y="6826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973607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8" y="511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973607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8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8" y="56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975276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7" y="0"/>
                  </a:lnTo>
                  <a:lnTo>
                    <a:pt x="138167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318175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4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4" y="5115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18175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4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4" y="8524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318175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4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4" y="6826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318175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4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4" y="511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318175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4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4" y="568"/>
                  </a:lnTo>
                  <a:lnTo>
                    <a:pt x="138164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319836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7" y="0"/>
                  </a:lnTo>
                  <a:lnTo>
                    <a:pt x="138167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662735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7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7" y="5115"/>
                  </a:lnTo>
                  <a:lnTo>
                    <a:pt x="138167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662735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7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7" y="8524"/>
                  </a:lnTo>
                  <a:lnTo>
                    <a:pt x="138167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662735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7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7" y="6826"/>
                  </a:lnTo>
                  <a:lnTo>
                    <a:pt x="138167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62735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7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7" y="5118"/>
                  </a:lnTo>
                  <a:lnTo>
                    <a:pt x="138167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662735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7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7" y="568"/>
                  </a:lnTo>
                  <a:lnTo>
                    <a:pt x="138167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664400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7" y="0"/>
                  </a:lnTo>
                  <a:lnTo>
                    <a:pt x="138167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007298" y="4326930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5"/>
                  </a:lnTo>
                  <a:lnTo>
                    <a:pt x="138168" y="5115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007298" y="4332046"/>
              <a:ext cx="138430" cy="8890"/>
            </a:xfrm>
            <a:custGeom>
              <a:avLst/>
              <a:gdLst/>
              <a:ahLst/>
              <a:cxnLst/>
              <a:rect l="l" t="t" r="r" b="b"/>
              <a:pathLst>
                <a:path w="138429" h="8889">
                  <a:moveTo>
                    <a:pt x="138168" y="0"/>
                  </a:moveTo>
                  <a:lnTo>
                    <a:pt x="0" y="0"/>
                  </a:lnTo>
                  <a:lnTo>
                    <a:pt x="0" y="8524"/>
                  </a:lnTo>
                  <a:lnTo>
                    <a:pt x="138168" y="8524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A9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007298" y="4340570"/>
              <a:ext cx="138430" cy="6985"/>
            </a:xfrm>
            <a:custGeom>
              <a:avLst/>
              <a:gdLst/>
              <a:ahLst/>
              <a:cxnLst/>
              <a:rect l="l" t="t" r="r" b="b"/>
              <a:pathLst>
                <a:path w="138429" h="6985">
                  <a:moveTo>
                    <a:pt x="138168" y="0"/>
                  </a:moveTo>
                  <a:lnTo>
                    <a:pt x="0" y="0"/>
                  </a:lnTo>
                  <a:lnTo>
                    <a:pt x="0" y="6826"/>
                  </a:lnTo>
                  <a:lnTo>
                    <a:pt x="138168" y="6826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B9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007298" y="4347396"/>
              <a:ext cx="138430" cy="5715"/>
            </a:xfrm>
            <a:custGeom>
              <a:avLst/>
              <a:gdLst/>
              <a:ahLst/>
              <a:cxnLst/>
              <a:rect l="l" t="t" r="r" b="b"/>
              <a:pathLst>
                <a:path w="138429" h="5714">
                  <a:moveTo>
                    <a:pt x="138168" y="0"/>
                  </a:moveTo>
                  <a:lnTo>
                    <a:pt x="0" y="0"/>
                  </a:lnTo>
                  <a:lnTo>
                    <a:pt x="0" y="5118"/>
                  </a:lnTo>
                  <a:lnTo>
                    <a:pt x="138168" y="511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C9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007298" y="4352514"/>
              <a:ext cx="138430" cy="635"/>
            </a:xfrm>
            <a:custGeom>
              <a:avLst/>
              <a:gdLst/>
              <a:ahLst/>
              <a:cxnLst/>
              <a:rect l="l" t="t" r="r" b="b"/>
              <a:pathLst>
                <a:path w="138429" h="635">
                  <a:moveTo>
                    <a:pt x="138168" y="0"/>
                  </a:moveTo>
                  <a:lnTo>
                    <a:pt x="0" y="0"/>
                  </a:lnTo>
                  <a:lnTo>
                    <a:pt x="0" y="568"/>
                  </a:lnTo>
                  <a:lnTo>
                    <a:pt x="138168" y="568"/>
                  </a:lnTo>
                  <a:lnTo>
                    <a:pt x="138168" y="0"/>
                  </a:lnTo>
                  <a:close/>
                </a:path>
              </a:pathLst>
            </a:custGeom>
            <a:solidFill>
              <a:srgbClr val="9D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008959" y="4328648"/>
              <a:ext cx="138430" cy="24765"/>
            </a:xfrm>
            <a:custGeom>
              <a:avLst/>
              <a:gdLst/>
              <a:ahLst/>
              <a:cxnLst/>
              <a:rect l="l" t="t" r="r" b="b"/>
              <a:pathLst>
                <a:path w="138429" h="24764">
                  <a:moveTo>
                    <a:pt x="0" y="0"/>
                  </a:moveTo>
                  <a:lnTo>
                    <a:pt x="138167" y="0"/>
                  </a:lnTo>
                  <a:lnTo>
                    <a:pt x="138167" y="24450"/>
                  </a:lnTo>
                </a:path>
                <a:path w="138429" h="24764">
                  <a:moveTo>
                    <a:pt x="0" y="24450"/>
                  </a:moveTo>
                  <a:lnTo>
                    <a:pt x="0" y="0"/>
                  </a:lnTo>
                </a:path>
              </a:pathLst>
            </a:custGeom>
            <a:ln w="136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090854" y="2370450"/>
              <a:ext cx="4158615" cy="1985645"/>
            </a:xfrm>
            <a:custGeom>
              <a:avLst/>
              <a:gdLst/>
              <a:ahLst/>
              <a:cxnLst/>
              <a:rect l="l" t="t" r="r" b="b"/>
              <a:pathLst>
                <a:path w="4158615" h="1985645">
                  <a:moveTo>
                    <a:pt x="25586" y="1958198"/>
                  </a:moveTo>
                  <a:lnTo>
                    <a:pt x="25586" y="0"/>
                  </a:lnTo>
                </a:path>
                <a:path w="4158615" h="1985645">
                  <a:moveTo>
                    <a:pt x="0" y="1958198"/>
                  </a:moveTo>
                  <a:lnTo>
                    <a:pt x="25586" y="1958198"/>
                  </a:lnTo>
                </a:path>
                <a:path w="4158615" h="1985645">
                  <a:moveTo>
                    <a:pt x="0" y="1741567"/>
                  </a:moveTo>
                  <a:lnTo>
                    <a:pt x="25586" y="1741567"/>
                  </a:lnTo>
                </a:path>
                <a:path w="4158615" h="1985645">
                  <a:moveTo>
                    <a:pt x="0" y="1523231"/>
                  </a:moveTo>
                  <a:lnTo>
                    <a:pt x="25586" y="1523231"/>
                  </a:lnTo>
                </a:path>
                <a:path w="4158615" h="1985645">
                  <a:moveTo>
                    <a:pt x="0" y="1304896"/>
                  </a:moveTo>
                  <a:lnTo>
                    <a:pt x="25586" y="1304896"/>
                  </a:lnTo>
                </a:path>
                <a:path w="4158615" h="1985645">
                  <a:moveTo>
                    <a:pt x="0" y="1088265"/>
                  </a:moveTo>
                  <a:lnTo>
                    <a:pt x="25586" y="1088265"/>
                  </a:lnTo>
                </a:path>
                <a:path w="4158615" h="1985645">
                  <a:moveTo>
                    <a:pt x="0" y="869930"/>
                  </a:moveTo>
                  <a:lnTo>
                    <a:pt x="25586" y="869930"/>
                  </a:lnTo>
                </a:path>
                <a:path w="4158615" h="1985645">
                  <a:moveTo>
                    <a:pt x="0" y="653301"/>
                  </a:moveTo>
                  <a:lnTo>
                    <a:pt x="25586" y="653301"/>
                  </a:lnTo>
                </a:path>
                <a:path w="4158615" h="1985645">
                  <a:moveTo>
                    <a:pt x="0" y="434963"/>
                  </a:moveTo>
                  <a:lnTo>
                    <a:pt x="25586" y="434963"/>
                  </a:lnTo>
                </a:path>
                <a:path w="4158615" h="1985645">
                  <a:moveTo>
                    <a:pt x="0" y="216626"/>
                  </a:moveTo>
                  <a:lnTo>
                    <a:pt x="25586" y="216626"/>
                  </a:lnTo>
                </a:path>
                <a:path w="4158615" h="1985645">
                  <a:moveTo>
                    <a:pt x="0" y="0"/>
                  </a:moveTo>
                  <a:lnTo>
                    <a:pt x="25586" y="0"/>
                  </a:lnTo>
                </a:path>
                <a:path w="4158615" h="1985645">
                  <a:moveTo>
                    <a:pt x="25586" y="1958198"/>
                  </a:moveTo>
                  <a:lnTo>
                    <a:pt x="4158618" y="1958198"/>
                  </a:lnTo>
                </a:path>
                <a:path w="4158615" h="1985645">
                  <a:moveTo>
                    <a:pt x="25586" y="1958198"/>
                  </a:moveTo>
                  <a:lnTo>
                    <a:pt x="25586" y="1985489"/>
                  </a:lnTo>
                </a:path>
                <a:path w="4158615" h="1985645">
                  <a:moveTo>
                    <a:pt x="370150" y="1958198"/>
                  </a:moveTo>
                  <a:lnTo>
                    <a:pt x="370150" y="1985489"/>
                  </a:lnTo>
                </a:path>
                <a:path w="4158615" h="1985645">
                  <a:moveTo>
                    <a:pt x="714709" y="1958198"/>
                  </a:moveTo>
                  <a:lnTo>
                    <a:pt x="714709" y="1985489"/>
                  </a:lnTo>
                </a:path>
                <a:path w="4158615" h="1985645">
                  <a:moveTo>
                    <a:pt x="1059273" y="1958198"/>
                  </a:moveTo>
                  <a:lnTo>
                    <a:pt x="1059273" y="1985489"/>
                  </a:lnTo>
                </a:path>
                <a:path w="4158615" h="1985645">
                  <a:moveTo>
                    <a:pt x="1403833" y="1958198"/>
                  </a:moveTo>
                  <a:lnTo>
                    <a:pt x="1403833" y="1985489"/>
                  </a:lnTo>
                </a:path>
                <a:path w="4158615" h="1985645">
                  <a:moveTo>
                    <a:pt x="1748393" y="1958198"/>
                  </a:moveTo>
                  <a:lnTo>
                    <a:pt x="1748393" y="1985489"/>
                  </a:lnTo>
                </a:path>
                <a:path w="4158615" h="1985645">
                  <a:moveTo>
                    <a:pt x="2092956" y="1958198"/>
                  </a:moveTo>
                  <a:lnTo>
                    <a:pt x="2092956" y="1985489"/>
                  </a:lnTo>
                </a:path>
                <a:path w="4158615" h="1985645">
                  <a:moveTo>
                    <a:pt x="2437516" y="1958198"/>
                  </a:moveTo>
                  <a:lnTo>
                    <a:pt x="2437516" y="1985489"/>
                  </a:lnTo>
                </a:path>
                <a:path w="4158615" h="1985645">
                  <a:moveTo>
                    <a:pt x="2782075" y="1958198"/>
                  </a:moveTo>
                  <a:lnTo>
                    <a:pt x="2782075" y="1985489"/>
                  </a:lnTo>
                </a:path>
                <a:path w="4158615" h="1985645">
                  <a:moveTo>
                    <a:pt x="3124931" y="1958198"/>
                  </a:moveTo>
                  <a:lnTo>
                    <a:pt x="3124931" y="1985489"/>
                  </a:lnTo>
                </a:path>
                <a:path w="4158615" h="1985645">
                  <a:moveTo>
                    <a:pt x="3469495" y="1958198"/>
                  </a:moveTo>
                  <a:lnTo>
                    <a:pt x="3469495" y="1985489"/>
                  </a:lnTo>
                </a:path>
                <a:path w="4158615" h="1985645">
                  <a:moveTo>
                    <a:pt x="3814054" y="1958198"/>
                  </a:moveTo>
                  <a:lnTo>
                    <a:pt x="3814054" y="1985489"/>
                  </a:lnTo>
                </a:path>
                <a:path w="4158615" h="1985645">
                  <a:moveTo>
                    <a:pt x="4158618" y="1958198"/>
                  </a:moveTo>
                  <a:lnTo>
                    <a:pt x="4158618" y="1985489"/>
                  </a:lnTo>
                </a:path>
              </a:pathLst>
            </a:custGeom>
            <a:ln w="3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5498956" y="2191344"/>
            <a:ext cx="4796790" cy="3033395"/>
          </a:xfrm>
          <a:prstGeom prst="rect">
            <a:avLst/>
          </a:prstGeom>
          <a:ln w="2899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</a:pPr>
            <a:r>
              <a:rPr sz="700" spc="-20" dirty="0">
                <a:latin typeface="Arial"/>
                <a:cs typeface="Arial"/>
              </a:rPr>
              <a:t>10,0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9,0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8,0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7,0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6,0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5,0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4,0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3,0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700" spc="-25" dirty="0">
                <a:latin typeface="Arial"/>
                <a:cs typeface="Arial"/>
              </a:rPr>
              <a:t>2,0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Arial"/>
              <a:cs typeface="Arial"/>
            </a:endParaRPr>
          </a:p>
          <a:p>
            <a:pPr marL="417830">
              <a:lnSpc>
                <a:spcPts val="835"/>
              </a:lnSpc>
            </a:pPr>
            <a:r>
              <a:rPr sz="700" spc="-25" dirty="0">
                <a:latin typeface="Arial"/>
                <a:cs typeface="Arial"/>
              </a:rPr>
              <a:t>1,0</a:t>
            </a:r>
            <a:endParaRPr sz="700">
              <a:latin typeface="Arial"/>
              <a:cs typeface="Arial"/>
            </a:endParaRPr>
          </a:p>
          <a:p>
            <a:pPr marL="668655">
              <a:lnSpc>
                <a:spcPts val="835"/>
              </a:lnSpc>
            </a:pPr>
            <a:r>
              <a:rPr sz="700" dirty="0">
                <a:latin typeface="Arial"/>
                <a:cs typeface="Arial"/>
              </a:rPr>
              <a:t>fev/10</a:t>
            </a:r>
            <a:r>
              <a:rPr sz="700" spc="45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mar/10</a:t>
            </a:r>
            <a:r>
              <a:rPr sz="700" spc="4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abr/10</a:t>
            </a:r>
            <a:r>
              <a:rPr sz="700" spc="46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mai/10</a:t>
            </a:r>
            <a:r>
              <a:rPr sz="700" spc="49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jun/10</a:t>
            </a:r>
            <a:r>
              <a:rPr sz="700" spc="254" dirty="0">
                <a:latin typeface="Arial"/>
                <a:cs typeface="Arial"/>
              </a:rPr>
              <a:t>  </a:t>
            </a:r>
            <a:r>
              <a:rPr sz="700" dirty="0">
                <a:latin typeface="Arial"/>
                <a:cs typeface="Arial"/>
              </a:rPr>
              <a:t>jul/10</a:t>
            </a:r>
            <a:r>
              <a:rPr sz="700" spc="190" dirty="0">
                <a:latin typeface="Arial"/>
                <a:cs typeface="Arial"/>
              </a:rPr>
              <a:t>  </a:t>
            </a:r>
            <a:r>
              <a:rPr sz="700" dirty="0">
                <a:latin typeface="Arial"/>
                <a:cs typeface="Arial"/>
              </a:rPr>
              <a:t>ago/10</a:t>
            </a:r>
            <a:r>
              <a:rPr sz="700" spc="48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set/10</a:t>
            </a:r>
            <a:r>
              <a:rPr sz="700" spc="185" dirty="0">
                <a:latin typeface="Arial"/>
                <a:cs typeface="Arial"/>
              </a:rPr>
              <a:t>  </a:t>
            </a:r>
            <a:r>
              <a:rPr sz="700" dirty="0">
                <a:latin typeface="Arial"/>
                <a:cs typeface="Arial"/>
              </a:rPr>
              <a:t>out/10</a:t>
            </a:r>
            <a:r>
              <a:rPr sz="700" spc="47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nov/10</a:t>
            </a:r>
            <a:r>
              <a:rPr sz="700" spc="40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dez/10</a:t>
            </a:r>
            <a:r>
              <a:rPr sz="700" spc="49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jan/11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41" y="1725951"/>
            <a:ext cx="10064318" cy="57600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90" y="749"/>
            <a:ext cx="10692130" cy="1287780"/>
            <a:chOff x="-190" y="749"/>
            <a:chExt cx="10692130" cy="12877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49"/>
              <a:ext cx="10691808" cy="11784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058" y="547101"/>
              <a:ext cx="9658985" cy="402590"/>
            </a:xfrm>
            <a:custGeom>
              <a:avLst/>
              <a:gdLst/>
              <a:ahLst/>
              <a:cxnLst/>
              <a:rect l="l" t="t" r="r" b="b"/>
              <a:pathLst>
                <a:path w="9658985" h="402590">
                  <a:moveTo>
                    <a:pt x="231800" y="3200"/>
                  </a:moveTo>
                  <a:lnTo>
                    <a:pt x="228600" y="0"/>
                  </a:lnTo>
                  <a:lnTo>
                    <a:pt x="3200" y="0"/>
                  </a:lnTo>
                  <a:lnTo>
                    <a:pt x="0" y="3200"/>
                  </a:lnTo>
                  <a:lnTo>
                    <a:pt x="0" y="316839"/>
                  </a:lnTo>
                  <a:lnTo>
                    <a:pt x="3200" y="320040"/>
                  </a:lnTo>
                  <a:lnTo>
                    <a:pt x="228600" y="320040"/>
                  </a:lnTo>
                  <a:lnTo>
                    <a:pt x="231800" y="316839"/>
                  </a:lnTo>
                  <a:lnTo>
                    <a:pt x="231800" y="249631"/>
                  </a:lnTo>
                  <a:lnTo>
                    <a:pt x="228600" y="246430"/>
                  </a:lnTo>
                  <a:lnTo>
                    <a:pt x="87325" y="246430"/>
                  </a:lnTo>
                  <a:lnTo>
                    <a:pt x="85953" y="245059"/>
                  </a:lnTo>
                  <a:lnTo>
                    <a:pt x="85953" y="195681"/>
                  </a:lnTo>
                  <a:lnTo>
                    <a:pt x="87325" y="194310"/>
                  </a:lnTo>
                  <a:lnTo>
                    <a:pt x="176479" y="194310"/>
                  </a:lnTo>
                  <a:lnTo>
                    <a:pt x="179679" y="191109"/>
                  </a:lnTo>
                  <a:lnTo>
                    <a:pt x="179679" y="124358"/>
                  </a:lnTo>
                  <a:lnTo>
                    <a:pt x="176479" y="121158"/>
                  </a:lnTo>
                  <a:lnTo>
                    <a:pt x="87325" y="121158"/>
                  </a:lnTo>
                  <a:lnTo>
                    <a:pt x="85953" y="119786"/>
                  </a:lnTo>
                  <a:lnTo>
                    <a:pt x="85953" y="74980"/>
                  </a:lnTo>
                  <a:lnTo>
                    <a:pt x="87325" y="73609"/>
                  </a:lnTo>
                  <a:lnTo>
                    <a:pt x="228600" y="73609"/>
                  </a:lnTo>
                  <a:lnTo>
                    <a:pt x="231800" y="70408"/>
                  </a:lnTo>
                  <a:lnTo>
                    <a:pt x="231800" y="3200"/>
                  </a:lnTo>
                  <a:close/>
                </a:path>
                <a:path w="9658985" h="402590">
                  <a:moveTo>
                    <a:pt x="499414" y="86868"/>
                  </a:moveTo>
                  <a:lnTo>
                    <a:pt x="497128" y="82296"/>
                  </a:lnTo>
                  <a:lnTo>
                    <a:pt x="407136" y="82296"/>
                  </a:lnTo>
                  <a:lnTo>
                    <a:pt x="403479" y="84124"/>
                  </a:lnTo>
                  <a:lnTo>
                    <a:pt x="401193" y="88239"/>
                  </a:lnTo>
                  <a:lnTo>
                    <a:pt x="374675" y="131673"/>
                  </a:lnTo>
                  <a:lnTo>
                    <a:pt x="373303" y="134416"/>
                  </a:lnTo>
                  <a:lnTo>
                    <a:pt x="370560" y="134416"/>
                  </a:lnTo>
                  <a:lnTo>
                    <a:pt x="369189" y="131673"/>
                  </a:lnTo>
                  <a:lnTo>
                    <a:pt x="342671" y="88239"/>
                  </a:lnTo>
                  <a:lnTo>
                    <a:pt x="340385" y="84124"/>
                  </a:lnTo>
                  <a:lnTo>
                    <a:pt x="336727" y="82296"/>
                  </a:lnTo>
                  <a:lnTo>
                    <a:pt x="252222" y="82296"/>
                  </a:lnTo>
                  <a:lnTo>
                    <a:pt x="249936" y="86868"/>
                  </a:lnTo>
                  <a:lnTo>
                    <a:pt x="253593" y="92811"/>
                  </a:lnTo>
                  <a:lnTo>
                    <a:pt x="322630" y="198424"/>
                  </a:lnTo>
                  <a:lnTo>
                    <a:pt x="323469" y="200253"/>
                  </a:lnTo>
                  <a:lnTo>
                    <a:pt x="323469" y="202082"/>
                  </a:lnTo>
                  <a:lnTo>
                    <a:pt x="322630" y="203911"/>
                  </a:lnTo>
                  <a:lnTo>
                    <a:pt x="253593" y="309524"/>
                  </a:lnTo>
                  <a:lnTo>
                    <a:pt x="249936" y="315468"/>
                  </a:lnTo>
                  <a:lnTo>
                    <a:pt x="252222" y="320040"/>
                  </a:lnTo>
                  <a:lnTo>
                    <a:pt x="342214" y="320040"/>
                  </a:lnTo>
                  <a:lnTo>
                    <a:pt x="345871" y="318211"/>
                  </a:lnTo>
                  <a:lnTo>
                    <a:pt x="348157" y="314096"/>
                  </a:lnTo>
                  <a:lnTo>
                    <a:pt x="374675" y="270662"/>
                  </a:lnTo>
                  <a:lnTo>
                    <a:pt x="376047" y="267919"/>
                  </a:lnTo>
                  <a:lnTo>
                    <a:pt x="378790" y="267919"/>
                  </a:lnTo>
                  <a:lnTo>
                    <a:pt x="380161" y="270662"/>
                  </a:lnTo>
                  <a:lnTo>
                    <a:pt x="406679" y="314096"/>
                  </a:lnTo>
                  <a:lnTo>
                    <a:pt x="408965" y="318211"/>
                  </a:lnTo>
                  <a:lnTo>
                    <a:pt x="412623" y="320040"/>
                  </a:lnTo>
                  <a:lnTo>
                    <a:pt x="497128" y="320040"/>
                  </a:lnTo>
                  <a:lnTo>
                    <a:pt x="499414" y="315468"/>
                  </a:lnTo>
                  <a:lnTo>
                    <a:pt x="495757" y="309524"/>
                  </a:lnTo>
                  <a:lnTo>
                    <a:pt x="468591" y="267919"/>
                  </a:lnTo>
                  <a:lnTo>
                    <a:pt x="426796" y="203911"/>
                  </a:lnTo>
                  <a:lnTo>
                    <a:pt x="425881" y="202082"/>
                  </a:lnTo>
                  <a:lnTo>
                    <a:pt x="425881" y="200253"/>
                  </a:lnTo>
                  <a:lnTo>
                    <a:pt x="426796" y="198424"/>
                  </a:lnTo>
                  <a:lnTo>
                    <a:pt x="468591" y="134416"/>
                  </a:lnTo>
                  <a:lnTo>
                    <a:pt x="495757" y="92811"/>
                  </a:lnTo>
                  <a:lnTo>
                    <a:pt x="499414" y="86868"/>
                  </a:lnTo>
                  <a:close/>
                </a:path>
                <a:path w="9658985" h="402590">
                  <a:moveTo>
                    <a:pt x="731520" y="213969"/>
                  </a:moveTo>
                  <a:lnTo>
                    <a:pt x="716838" y="152247"/>
                  </a:lnTo>
                  <a:lnTo>
                    <a:pt x="714895" y="145757"/>
                  </a:lnTo>
                  <a:lnTo>
                    <a:pt x="691108" y="109956"/>
                  </a:lnTo>
                  <a:lnTo>
                    <a:pt x="657466" y="86842"/>
                  </a:lnTo>
                  <a:lnTo>
                    <a:pt x="641451" y="83820"/>
                  </a:lnTo>
                  <a:lnTo>
                    <a:pt x="641451" y="176936"/>
                  </a:lnTo>
                  <a:lnTo>
                    <a:pt x="639622" y="178308"/>
                  </a:lnTo>
                  <a:lnTo>
                    <a:pt x="585673" y="178308"/>
                  </a:lnTo>
                  <a:lnTo>
                    <a:pt x="583844" y="176936"/>
                  </a:lnTo>
                  <a:lnTo>
                    <a:pt x="612190" y="152247"/>
                  </a:lnTo>
                  <a:lnTo>
                    <a:pt x="621741" y="153568"/>
                  </a:lnTo>
                  <a:lnTo>
                    <a:pt x="629272" y="157276"/>
                  </a:lnTo>
                  <a:lnTo>
                    <a:pt x="635012" y="163042"/>
                  </a:lnTo>
                  <a:lnTo>
                    <a:pt x="639165" y="170535"/>
                  </a:lnTo>
                  <a:lnTo>
                    <a:pt x="639622" y="171907"/>
                  </a:lnTo>
                  <a:lnTo>
                    <a:pt x="640080" y="172821"/>
                  </a:lnTo>
                  <a:lnTo>
                    <a:pt x="641451" y="176936"/>
                  </a:lnTo>
                  <a:lnTo>
                    <a:pt x="641451" y="83820"/>
                  </a:lnTo>
                  <a:lnTo>
                    <a:pt x="614019" y="78638"/>
                  </a:lnTo>
                  <a:lnTo>
                    <a:pt x="575157" y="84620"/>
                  </a:lnTo>
                  <a:lnTo>
                    <a:pt x="516801" y="127431"/>
                  </a:lnTo>
                  <a:lnTo>
                    <a:pt x="498957" y="169951"/>
                  </a:lnTo>
                  <a:lnTo>
                    <a:pt x="496087" y="198424"/>
                  </a:lnTo>
                  <a:lnTo>
                    <a:pt x="496125" y="200253"/>
                  </a:lnTo>
                  <a:lnTo>
                    <a:pt x="502005" y="241973"/>
                  </a:lnTo>
                  <a:lnTo>
                    <a:pt x="518922" y="277063"/>
                  </a:lnTo>
                  <a:lnTo>
                    <a:pt x="561327" y="311353"/>
                  </a:lnTo>
                  <a:lnTo>
                    <a:pt x="622249" y="323697"/>
                  </a:lnTo>
                  <a:lnTo>
                    <a:pt x="647636" y="322008"/>
                  </a:lnTo>
                  <a:lnTo>
                    <a:pt x="693801" y="307492"/>
                  </a:lnTo>
                  <a:lnTo>
                    <a:pt x="716889" y="286664"/>
                  </a:lnTo>
                  <a:lnTo>
                    <a:pt x="713689" y="282092"/>
                  </a:lnTo>
                  <a:lnTo>
                    <a:pt x="691197" y="251002"/>
                  </a:lnTo>
                  <a:lnTo>
                    <a:pt x="682599" y="239115"/>
                  </a:lnTo>
                  <a:lnTo>
                    <a:pt x="679399" y="234543"/>
                  </a:lnTo>
                  <a:lnTo>
                    <a:pt x="675284" y="234543"/>
                  </a:lnTo>
                  <a:lnTo>
                    <a:pt x="670712" y="238201"/>
                  </a:lnTo>
                  <a:lnTo>
                    <a:pt x="662546" y="243357"/>
                  </a:lnTo>
                  <a:lnTo>
                    <a:pt x="652703" y="247167"/>
                  </a:lnTo>
                  <a:lnTo>
                    <a:pt x="641578" y="249707"/>
                  </a:lnTo>
                  <a:lnTo>
                    <a:pt x="629564" y="251002"/>
                  </a:lnTo>
                  <a:lnTo>
                    <a:pt x="614997" y="250456"/>
                  </a:lnTo>
                  <a:lnTo>
                    <a:pt x="584758" y="229057"/>
                  </a:lnTo>
                  <a:lnTo>
                    <a:pt x="583844" y="226771"/>
                  </a:lnTo>
                  <a:lnTo>
                    <a:pt x="583387" y="224028"/>
                  </a:lnTo>
                  <a:lnTo>
                    <a:pt x="584758" y="222656"/>
                  </a:lnTo>
                  <a:lnTo>
                    <a:pt x="728319" y="222656"/>
                  </a:lnTo>
                  <a:lnTo>
                    <a:pt x="731520" y="219456"/>
                  </a:lnTo>
                  <a:lnTo>
                    <a:pt x="731520" y="213969"/>
                  </a:lnTo>
                  <a:close/>
                </a:path>
                <a:path w="9658985" h="402590">
                  <a:moveTo>
                    <a:pt x="1111910" y="164134"/>
                  </a:moveTo>
                  <a:lnTo>
                    <a:pt x="1110208" y="152247"/>
                  </a:lnTo>
                  <a:lnTo>
                    <a:pt x="1106728" y="127825"/>
                  </a:lnTo>
                  <a:lnTo>
                    <a:pt x="1103007" y="121158"/>
                  </a:lnTo>
                  <a:lnTo>
                    <a:pt x="1091730" y="100977"/>
                  </a:lnTo>
                  <a:lnTo>
                    <a:pt x="1067739" y="84340"/>
                  </a:lnTo>
                  <a:lnTo>
                    <a:pt x="1035558" y="78638"/>
                  </a:lnTo>
                  <a:lnTo>
                    <a:pt x="1015733" y="80924"/>
                  </a:lnTo>
                  <a:lnTo>
                    <a:pt x="998410" y="88011"/>
                  </a:lnTo>
                  <a:lnTo>
                    <a:pt x="983996" y="100241"/>
                  </a:lnTo>
                  <a:lnTo>
                    <a:pt x="972921" y="117957"/>
                  </a:lnTo>
                  <a:lnTo>
                    <a:pt x="971550" y="121158"/>
                  </a:lnTo>
                  <a:lnTo>
                    <a:pt x="969721" y="121158"/>
                  </a:lnTo>
                  <a:lnTo>
                    <a:pt x="968349" y="118414"/>
                  </a:lnTo>
                  <a:lnTo>
                    <a:pt x="964692" y="112928"/>
                  </a:lnTo>
                  <a:lnTo>
                    <a:pt x="957021" y="101396"/>
                  </a:lnTo>
                  <a:lnTo>
                    <a:pt x="941832" y="88925"/>
                  </a:lnTo>
                  <a:lnTo>
                    <a:pt x="923213" y="81254"/>
                  </a:lnTo>
                  <a:lnTo>
                    <a:pt x="901598" y="78638"/>
                  </a:lnTo>
                  <a:lnTo>
                    <a:pt x="882891" y="80606"/>
                  </a:lnTo>
                  <a:lnTo>
                    <a:pt x="867194" y="86461"/>
                  </a:lnTo>
                  <a:lnTo>
                    <a:pt x="854405" y="96189"/>
                  </a:lnTo>
                  <a:lnTo>
                    <a:pt x="844448" y="109728"/>
                  </a:lnTo>
                  <a:lnTo>
                    <a:pt x="842619" y="112928"/>
                  </a:lnTo>
                  <a:lnTo>
                    <a:pt x="840333" y="112471"/>
                  </a:lnTo>
                  <a:lnTo>
                    <a:pt x="840333" y="85496"/>
                  </a:lnTo>
                  <a:lnTo>
                    <a:pt x="837133" y="82296"/>
                  </a:lnTo>
                  <a:lnTo>
                    <a:pt x="757580" y="82296"/>
                  </a:lnTo>
                  <a:lnTo>
                    <a:pt x="754380" y="85496"/>
                  </a:lnTo>
                  <a:lnTo>
                    <a:pt x="754380" y="316839"/>
                  </a:lnTo>
                  <a:lnTo>
                    <a:pt x="757580" y="320040"/>
                  </a:lnTo>
                  <a:lnTo>
                    <a:pt x="837133" y="320040"/>
                  </a:lnTo>
                  <a:lnTo>
                    <a:pt x="840333" y="316839"/>
                  </a:lnTo>
                  <a:lnTo>
                    <a:pt x="840333" y="176022"/>
                  </a:lnTo>
                  <a:lnTo>
                    <a:pt x="840790" y="174193"/>
                  </a:lnTo>
                  <a:lnTo>
                    <a:pt x="844080" y="165176"/>
                  </a:lnTo>
                  <a:lnTo>
                    <a:pt x="849591" y="158242"/>
                  </a:lnTo>
                  <a:lnTo>
                    <a:pt x="856996" y="153809"/>
                  </a:lnTo>
                  <a:lnTo>
                    <a:pt x="865936" y="152247"/>
                  </a:lnTo>
                  <a:lnTo>
                    <a:pt x="876300" y="154457"/>
                  </a:lnTo>
                  <a:lnTo>
                    <a:pt x="884389" y="160705"/>
                  </a:lnTo>
                  <a:lnTo>
                    <a:pt x="889660" y="170383"/>
                  </a:lnTo>
                  <a:lnTo>
                    <a:pt x="891540" y="182880"/>
                  </a:lnTo>
                  <a:lnTo>
                    <a:pt x="891540" y="316839"/>
                  </a:lnTo>
                  <a:lnTo>
                    <a:pt x="894740" y="320040"/>
                  </a:lnTo>
                  <a:lnTo>
                    <a:pt x="974293" y="320040"/>
                  </a:lnTo>
                  <a:lnTo>
                    <a:pt x="977493" y="316839"/>
                  </a:lnTo>
                  <a:lnTo>
                    <a:pt x="977493" y="182880"/>
                  </a:lnTo>
                  <a:lnTo>
                    <a:pt x="979297" y="170383"/>
                  </a:lnTo>
                  <a:lnTo>
                    <a:pt x="984351" y="160705"/>
                  </a:lnTo>
                  <a:lnTo>
                    <a:pt x="992149" y="154457"/>
                  </a:lnTo>
                  <a:lnTo>
                    <a:pt x="1002182" y="152247"/>
                  </a:lnTo>
                  <a:lnTo>
                    <a:pt x="1011872" y="154457"/>
                  </a:lnTo>
                  <a:lnTo>
                    <a:pt x="1019378" y="160705"/>
                  </a:lnTo>
                  <a:lnTo>
                    <a:pt x="1024229" y="170383"/>
                  </a:lnTo>
                  <a:lnTo>
                    <a:pt x="1025956" y="182880"/>
                  </a:lnTo>
                  <a:lnTo>
                    <a:pt x="1025956" y="316839"/>
                  </a:lnTo>
                  <a:lnTo>
                    <a:pt x="1029157" y="320040"/>
                  </a:lnTo>
                  <a:lnTo>
                    <a:pt x="1108710" y="320040"/>
                  </a:lnTo>
                  <a:lnTo>
                    <a:pt x="1111910" y="316839"/>
                  </a:lnTo>
                  <a:lnTo>
                    <a:pt x="1111910" y="164134"/>
                  </a:lnTo>
                  <a:close/>
                </a:path>
                <a:path w="9658985" h="402590">
                  <a:moveTo>
                    <a:pt x="1380286" y="202082"/>
                  </a:moveTo>
                  <a:lnTo>
                    <a:pt x="1376616" y="163639"/>
                  </a:lnTo>
                  <a:lnTo>
                    <a:pt x="1359293" y="120688"/>
                  </a:lnTo>
                  <a:lnTo>
                    <a:pt x="1344295" y="104241"/>
                  </a:lnTo>
                  <a:lnTo>
                    <a:pt x="1338567" y="97955"/>
                  </a:lnTo>
                  <a:lnTo>
                    <a:pt x="1312862" y="83629"/>
                  </a:lnTo>
                  <a:lnTo>
                    <a:pt x="1290218" y="79743"/>
                  </a:lnTo>
                  <a:lnTo>
                    <a:pt x="1290218" y="200710"/>
                  </a:lnTo>
                  <a:lnTo>
                    <a:pt x="1289786" y="210439"/>
                  </a:lnTo>
                  <a:lnTo>
                    <a:pt x="1273644" y="246138"/>
                  </a:lnTo>
                  <a:lnTo>
                    <a:pt x="1259128" y="250088"/>
                  </a:lnTo>
                  <a:lnTo>
                    <a:pt x="1251458" y="249085"/>
                  </a:lnTo>
                  <a:lnTo>
                    <a:pt x="1228471" y="210908"/>
                  </a:lnTo>
                  <a:lnTo>
                    <a:pt x="1228039" y="200710"/>
                  </a:lnTo>
                  <a:lnTo>
                    <a:pt x="1228471" y="191312"/>
                  </a:lnTo>
                  <a:lnTo>
                    <a:pt x="1244612" y="156413"/>
                  </a:lnTo>
                  <a:lnTo>
                    <a:pt x="1259128" y="152247"/>
                  </a:lnTo>
                  <a:lnTo>
                    <a:pt x="1267040" y="153327"/>
                  </a:lnTo>
                  <a:lnTo>
                    <a:pt x="1289786" y="191389"/>
                  </a:lnTo>
                  <a:lnTo>
                    <a:pt x="1290218" y="200710"/>
                  </a:lnTo>
                  <a:lnTo>
                    <a:pt x="1290218" y="79743"/>
                  </a:lnTo>
                  <a:lnTo>
                    <a:pt x="1241386" y="91948"/>
                  </a:lnTo>
                  <a:lnTo>
                    <a:pt x="1230325" y="104241"/>
                  </a:lnTo>
                  <a:lnTo>
                    <a:pt x="1228039" y="103784"/>
                  </a:lnTo>
                  <a:lnTo>
                    <a:pt x="1228039" y="85496"/>
                  </a:lnTo>
                  <a:lnTo>
                    <a:pt x="1224838" y="82296"/>
                  </a:lnTo>
                  <a:lnTo>
                    <a:pt x="1145286" y="82296"/>
                  </a:lnTo>
                  <a:lnTo>
                    <a:pt x="1142085" y="85496"/>
                  </a:lnTo>
                  <a:lnTo>
                    <a:pt x="1142085" y="399135"/>
                  </a:lnTo>
                  <a:lnTo>
                    <a:pt x="1145286" y="402336"/>
                  </a:lnTo>
                  <a:lnTo>
                    <a:pt x="1224838" y="402336"/>
                  </a:lnTo>
                  <a:lnTo>
                    <a:pt x="1228039" y="399135"/>
                  </a:lnTo>
                  <a:lnTo>
                    <a:pt x="1228039" y="303123"/>
                  </a:lnTo>
                  <a:lnTo>
                    <a:pt x="1229868" y="302209"/>
                  </a:lnTo>
                  <a:lnTo>
                    <a:pt x="1264424" y="322427"/>
                  </a:lnTo>
                  <a:lnTo>
                    <a:pt x="1280160" y="323697"/>
                  </a:lnTo>
                  <a:lnTo>
                    <a:pt x="1311402" y="318731"/>
                  </a:lnTo>
                  <a:lnTo>
                    <a:pt x="1356728" y="285127"/>
                  </a:lnTo>
                  <a:lnTo>
                    <a:pt x="1373670" y="250088"/>
                  </a:lnTo>
                  <a:lnTo>
                    <a:pt x="1374889" y="246380"/>
                  </a:lnTo>
                  <a:lnTo>
                    <a:pt x="1378000" y="231851"/>
                  </a:lnTo>
                  <a:lnTo>
                    <a:pt x="1379740" y="217081"/>
                  </a:lnTo>
                  <a:lnTo>
                    <a:pt x="1380286" y="202082"/>
                  </a:lnTo>
                  <a:close/>
                </a:path>
                <a:path w="9658985" h="402590">
                  <a:moveTo>
                    <a:pt x="1487271" y="3200"/>
                  </a:moveTo>
                  <a:lnTo>
                    <a:pt x="1484071" y="0"/>
                  </a:lnTo>
                  <a:lnTo>
                    <a:pt x="1404518" y="0"/>
                  </a:lnTo>
                  <a:lnTo>
                    <a:pt x="1401318" y="3200"/>
                  </a:lnTo>
                  <a:lnTo>
                    <a:pt x="1401318" y="316839"/>
                  </a:lnTo>
                  <a:lnTo>
                    <a:pt x="1404518" y="320040"/>
                  </a:lnTo>
                  <a:lnTo>
                    <a:pt x="1484071" y="320040"/>
                  </a:lnTo>
                  <a:lnTo>
                    <a:pt x="1487271" y="316839"/>
                  </a:lnTo>
                  <a:lnTo>
                    <a:pt x="1487271" y="3200"/>
                  </a:lnTo>
                  <a:close/>
                </a:path>
                <a:path w="9658985" h="402590">
                  <a:moveTo>
                    <a:pt x="1748790" y="199796"/>
                  </a:moveTo>
                  <a:lnTo>
                    <a:pt x="1743303" y="159105"/>
                  </a:lnTo>
                  <a:lnTo>
                    <a:pt x="1740115" y="152247"/>
                  </a:lnTo>
                  <a:lnTo>
                    <a:pt x="1727987" y="126085"/>
                  </a:lnTo>
                  <a:lnTo>
                    <a:pt x="1703806" y="100698"/>
                  </a:lnTo>
                  <a:lnTo>
                    <a:pt x="1671485" y="84391"/>
                  </a:lnTo>
                  <a:lnTo>
                    <a:pt x="1662379" y="83083"/>
                  </a:lnTo>
                  <a:lnTo>
                    <a:pt x="1662379" y="192481"/>
                  </a:lnTo>
                  <a:lnTo>
                    <a:pt x="1662290" y="208889"/>
                  </a:lnTo>
                  <a:lnTo>
                    <a:pt x="1642287" y="247891"/>
                  </a:lnTo>
                  <a:lnTo>
                    <a:pt x="1631289" y="250088"/>
                  </a:lnTo>
                  <a:lnTo>
                    <a:pt x="1620545" y="247954"/>
                  </a:lnTo>
                  <a:lnTo>
                    <a:pt x="1600657" y="214426"/>
                  </a:lnTo>
                  <a:lnTo>
                    <a:pt x="1600225" y="192481"/>
                  </a:lnTo>
                  <a:lnTo>
                    <a:pt x="1600657" y="185623"/>
                  </a:lnTo>
                  <a:lnTo>
                    <a:pt x="1631289" y="152247"/>
                  </a:lnTo>
                  <a:lnTo>
                    <a:pt x="1641767" y="154152"/>
                  </a:lnTo>
                  <a:lnTo>
                    <a:pt x="1662379" y="192481"/>
                  </a:lnTo>
                  <a:lnTo>
                    <a:pt x="1662379" y="83083"/>
                  </a:lnTo>
                  <a:lnTo>
                    <a:pt x="1592059" y="84340"/>
                  </a:lnTo>
                  <a:lnTo>
                    <a:pt x="1534795" y="126276"/>
                  </a:lnTo>
                  <a:lnTo>
                    <a:pt x="1516875" y="169532"/>
                  </a:lnTo>
                  <a:lnTo>
                    <a:pt x="1513789" y="200710"/>
                  </a:lnTo>
                  <a:lnTo>
                    <a:pt x="1514055" y="210223"/>
                  </a:lnTo>
                  <a:lnTo>
                    <a:pt x="1533169" y="272770"/>
                  </a:lnTo>
                  <a:lnTo>
                    <a:pt x="1590751" y="317525"/>
                  </a:lnTo>
                  <a:lnTo>
                    <a:pt x="1631289" y="323697"/>
                  </a:lnTo>
                  <a:lnTo>
                    <a:pt x="1672602" y="317347"/>
                  </a:lnTo>
                  <a:lnTo>
                    <a:pt x="1730552" y="271233"/>
                  </a:lnTo>
                  <a:lnTo>
                    <a:pt x="1745132" y="234543"/>
                  </a:lnTo>
                  <a:lnTo>
                    <a:pt x="1748536" y="208889"/>
                  </a:lnTo>
                  <a:lnTo>
                    <a:pt x="1748790" y="199796"/>
                  </a:lnTo>
                  <a:close/>
                </a:path>
                <a:path w="9658985" h="402590">
                  <a:moveTo>
                    <a:pt x="8491525" y="105702"/>
                  </a:moveTo>
                  <a:lnTo>
                    <a:pt x="8485848" y="77368"/>
                  </a:lnTo>
                  <a:lnTo>
                    <a:pt x="8484197" y="69100"/>
                  </a:lnTo>
                  <a:lnTo>
                    <a:pt x="8463458" y="40919"/>
                  </a:lnTo>
                  <a:lnTo>
                    <a:pt x="8431212" y="22796"/>
                  </a:lnTo>
                  <a:lnTo>
                    <a:pt x="8420252" y="21132"/>
                  </a:lnTo>
                  <a:lnTo>
                    <a:pt x="8420252" y="113855"/>
                  </a:lnTo>
                  <a:lnTo>
                    <a:pt x="8420252" y="219049"/>
                  </a:lnTo>
                  <a:lnTo>
                    <a:pt x="8402015" y="252996"/>
                  </a:lnTo>
                  <a:lnTo>
                    <a:pt x="8361858" y="255981"/>
                  </a:lnTo>
                  <a:lnTo>
                    <a:pt x="8360575" y="255981"/>
                  </a:lnTo>
                  <a:lnTo>
                    <a:pt x="8359711" y="255117"/>
                  </a:lnTo>
                  <a:lnTo>
                    <a:pt x="8359711" y="78219"/>
                  </a:lnTo>
                  <a:lnTo>
                    <a:pt x="8360575" y="77368"/>
                  </a:lnTo>
                  <a:lnTo>
                    <a:pt x="8389772" y="77368"/>
                  </a:lnTo>
                  <a:lnTo>
                    <a:pt x="8402320" y="79984"/>
                  </a:lnTo>
                  <a:lnTo>
                    <a:pt x="8411934" y="87401"/>
                  </a:lnTo>
                  <a:lnTo>
                    <a:pt x="8418081" y="98920"/>
                  </a:lnTo>
                  <a:lnTo>
                    <a:pt x="8420252" y="113855"/>
                  </a:lnTo>
                  <a:lnTo>
                    <a:pt x="8420252" y="21132"/>
                  </a:lnTo>
                  <a:lnTo>
                    <a:pt x="8389340" y="16395"/>
                  </a:lnTo>
                  <a:lnTo>
                    <a:pt x="8290585" y="16395"/>
                  </a:lnTo>
                  <a:lnTo>
                    <a:pt x="8288439" y="18542"/>
                  </a:lnTo>
                  <a:lnTo>
                    <a:pt x="8288439" y="314807"/>
                  </a:lnTo>
                  <a:lnTo>
                    <a:pt x="8290585" y="316953"/>
                  </a:lnTo>
                  <a:lnTo>
                    <a:pt x="8389340" y="316953"/>
                  </a:lnTo>
                  <a:lnTo>
                    <a:pt x="8431212" y="310540"/>
                  </a:lnTo>
                  <a:lnTo>
                    <a:pt x="8463458" y="292430"/>
                  </a:lnTo>
                  <a:lnTo>
                    <a:pt x="8484197" y="264236"/>
                  </a:lnTo>
                  <a:lnTo>
                    <a:pt x="8485848" y="255981"/>
                  </a:lnTo>
                  <a:lnTo>
                    <a:pt x="8491525" y="227647"/>
                  </a:lnTo>
                  <a:lnTo>
                    <a:pt x="8491525" y="105702"/>
                  </a:lnTo>
                  <a:close/>
                </a:path>
                <a:path w="9658985" h="402590">
                  <a:moveTo>
                    <a:pt x="8595436" y="18542"/>
                  </a:moveTo>
                  <a:lnTo>
                    <a:pt x="8593290" y="16395"/>
                  </a:lnTo>
                  <a:lnTo>
                    <a:pt x="8526310" y="16395"/>
                  </a:lnTo>
                  <a:lnTo>
                    <a:pt x="8524164" y="18542"/>
                  </a:lnTo>
                  <a:lnTo>
                    <a:pt x="8524164" y="314807"/>
                  </a:lnTo>
                  <a:lnTo>
                    <a:pt x="8526310" y="316953"/>
                  </a:lnTo>
                  <a:lnTo>
                    <a:pt x="8593290" y="316953"/>
                  </a:lnTo>
                  <a:lnTo>
                    <a:pt x="8595436" y="314807"/>
                  </a:lnTo>
                  <a:lnTo>
                    <a:pt x="8595436" y="18542"/>
                  </a:lnTo>
                  <a:close/>
                </a:path>
                <a:path w="9658985" h="402590">
                  <a:moveTo>
                    <a:pt x="8832444" y="107416"/>
                  </a:moveTo>
                  <a:lnTo>
                    <a:pt x="8826144" y="73926"/>
                  </a:lnTo>
                  <a:lnTo>
                    <a:pt x="8825103" y="68389"/>
                  </a:lnTo>
                  <a:lnTo>
                    <a:pt x="8804326" y="38620"/>
                  </a:lnTo>
                  <a:lnTo>
                    <a:pt x="8771953" y="19634"/>
                  </a:lnTo>
                  <a:lnTo>
                    <a:pt x="8729828" y="12954"/>
                  </a:lnTo>
                  <a:lnTo>
                    <a:pt x="8687714" y="19850"/>
                  </a:lnTo>
                  <a:lnTo>
                    <a:pt x="8655329" y="39420"/>
                  </a:lnTo>
                  <a:lnTo>
                    <a:pt x="8634552" y="70015"/>
                  </a:lnTo>
                  <a:lnTo>
                    <a:pt x="8627212" y="109994"/>
                  </a:lnTo>
                  <a:lnTo>
                    <a:pt x="8627212" y="222491"/>
                  </a:lnTo>
                  <a:lnTo>
                    <a:pt x="8634552" y="262788"/>
                  </a:lnTo>
                  <a:lnTo>
                    <a:pt x="8655329" y="293662"/>
                  </a:lnTo>
                  <a:lnTo>
                    <a:pt x="8687714" y="313423"/>
                  </a:lnTo>
                  <a:lnTo>
                    <a:pt x="8729828" y="320382"/>
                  </a:lnTo>
                  <a:lnTo>
                    <a:pt x="8771953" y="313588"/>
                  </a:lnTo>
                  <a:lnTo>
                    <a:pt x="8804326" y="294297"/>
                  </a:lnTo>
                  <a:lnTo>
                    <a:pt x="8825103" y="264236"/>
                  </a:lnTo>
                  <a:lnTo>
                    <a:pt x="8826005" y="259410"/>
                  </a:lnTo>
                  <a:lnTo>
                    <a:pt x="8832444" y="225069"/>
                  </a:lnTo>
                  <a:lnTo>
                    <a:pt x="8832444" y="220345"/>
                  </a:lnTo>
                  <a:lnTo>
                    <a:pt x="8830297" y="218617"/>
                  </a:lnTo>
                  <a:lnTo>
                    <a:pt x="8827300" y="218617"/>
                  </a:lnTo>
                  <a:lnTo>
                    <a:pt x="8766327" y="216052"/>
                  </a:lnTo>
                  <a:lnTo>
                    <a:pt x="8762886" y="216052"/>
                  </a:lnTo>
                  <a:lnTo>
                    <a:pt x="8761171" y="217335"/>
                  </a:lnTo>
                  <a:lnTo>
                    <a:pt x="8761171" y="226783"/>
                  </a:lnTo>
                  <a:lnTo>
                    <a:pt x="8758936" y="240030"/>
                  </a:lnTo>
                  <a:lnTo>
                    <a:pt x="8752586" y="250342"/>
                  </a:lnTo>
                  <a:lnTo>
                    <a:pt x="8742693" y="257035"/>
                  </a:lnTo>
                  <a:lnTo>
                    <a:pt x="8729828" y="259410"/>
                  </a:lnTo>
                  <a:lnTo>
                    <a:pt x="8716962" y="257035"/>
                  </a:lnTo>
                  <a:lnTo>
                    <a:pt x="8707069" y="250342"/>
                  </a:lnTo>
                  <a:lnTo>
                    <a:pt x="8700732" y="240030"/>
                  </a:lnTo>
                  <a:lnTo>
                    <a:pt x="8698484" y="226783"/>
                  </a:lnTo>
                  <a:lnTo>
                    <a:pt x="8698484" y="106565"/>
                  </a:lnTo>
                  <a:lnTo>
                    <a:pt x="8700732" y="93306"/>
                  </a:lnTo>
                  <a:lnTo>
                    <a:pt x="8707069" y="82994"/>
                  </a:lnTo>
                  <a:lnTo>
                    <a:pt x="8716962" y="76314"/>
                  </a:lnTo>
                  <a:lnTo>
                    <a:pt x="8729828" y="73926"/>
                  </a:lnTo>
                  <a:lnTo>
                    <a:pt x="8742693" y="76314"/>
                  </a:lnTo>
                  <a:lnTo>
                    <a:pt x="8752586" y="82994"/>
                  </a:lnTo>
                  <a:lnTo>
                    <a:pt x="8758936" y="93306"/>
                  </a:lnTo>
                  <a:lnTo>
                    <a:pt x="8761171" y="106565"/>
                  </a:lnTo>
                  <a:lnTo>
                    <a:pt x="8761171" y="116001"/>
                  </a:lnTo>
                  <a:lnTo>
                    <a:pt x="8762886" y="117297"/>
                  </a:lnTo>
                  <a:lnTo>
                    <a:pt x="8766327" y="117297"/>
                  </a:lnTo>
                  <a:lnTo>
                    <a:pt x="8827300" y="114719"/>
                  </a:lnTo>
                  <a:lnTo>
                    <a:pt x="8830297" y="114719"/>
                  </a:lnTo>
                  <a:lnTo>
                    <a:pt x="8832444" y="112141"/>
                  </a:lnTo>
                  <a:lnTo>
                    <a:pt x="8832444" y="107416"/>
                  </a:lnTo>
                  <a:close/>
                </a:path>
                <a:path w="9658985" h="402590">
                  <a:moveTo>
                    <a:pt x="9088780" y="315239"/>
                  </a:moveTo>
                  <a:lnTo>
                    <a:pt x="9087917" y="311365"/>
                  </a:lnTo>
                  <a:lnTo>
                    <a:pt x="9077706" y="272719"/>
                  </a:lnTo>
                  <a:lnTo>
                    <a:pt x="9063177" y="217766"/>
                  </a:lnTo>
                  <a:lnTo>
                    <a:pt x="9034221" y="108280"/>
                  </a:lnTo>
                  <a:lnTo>
                    <a:pt x="9011069" y="20688"/>
                  </a:lnTo>
                  <a:lnTo>
                    <a:pt x="9010205" y="17678"/>
                  </a:lnTo>
                  <a:lnTo>
                    <a:pt x="9008059" y="16395"/>
                  </a:lnTo>
                  <a:lnTo>
                    <a:pt x="8993035" y="16395"/>
                  </a:lnTo>
                  <a:lnTo>
                    <a:pt x="8993035" y="217335"/>
                  </a:lnTo>
                  <a:lnTo>
                    <a:pt x="8991740" y="217766"/>
                  </a:lnTo>
                  <a:lnTo>
                    <a:pt x="8943226" y="217766"/>
                  </a:lnTo>
                  <a:lnTo>
                    <a:pt x="8941943" y="216903"/>
                  </a:lnTo>
                  <a:lnTo>
                    <a:pt x="8942362" y="215188"/>
                  </a:lnTo>
                  <a:lnTo>
                    <a:pt x="8966835" y="110426"/>
                  </a:lnTo>
                  <a:lnTo>
                    <a:pt x="8967267" y="108280"/>
                  </a:lnTo>
                  <a:lnTo>
                    <a:pt x="8968981" y="108280"/>
                  </a:lnTo>
                  <a:lnTo>
                    <a:pt x="8969413" y="110426"/>
                  </a:lnTo>
                  <a:lnTo>
                    <a:pt x="8992603" y="215620"/>
                  </a:lnTo>
                  <a:lnTo>
                    <a:pt x="8993035" y="217335"/>
                  </a:lnTo>
                  <a:lnTo>
                    <a:pt x="8993035" y="16395"/>
                  </a:lnTo>
                  <a:lnTo>
                    <a:pt x="8926906" y="16395"/>
                  </a:lnTo>
                  <a:lnTo>
                    <a:pt x="8924760" y="17678"/>
                  </a:lnTo>
                  <a:lnTo>
                    <a:pt x="8923896" y="20688"/>
                  </a:lnTo>
                  <a:lnTo>
                    <a:pt x="8847049" y="311365"/>
                  </a:lnTo>
                  <a:lnTo>
                    <a:pt x="8846185" y="315239"/>
                  </a:lnTo>
                  <a:lnTo>
                    <a:pt x="8847899" y="316953"/>
                  </a:lnTo>
                  <a:lnTo>
                    <a:pt x="8917470" y="316953"/>
                  </a:lnTo>
                  <a:lnTo>
                    <a:pt x="8919172" y="315658"/>
                  </a:lnTo>
                  <a:lnTo>
                    <a:pt x="8920035" y="312661"/>
                  </a:lnTo>
                  <a:lnTo>
                    <a:pt x="8929052" y="274447"/>
                  </a:lnTo>
                  <a:lnTo>
                    <a:pt x="8929484" y="273151"/>
                  </a:lnTo>
                  <a:lnTo>
                    <a:pt x="8929916" y="272719"/>
                  </a:lnTo>
                  <a:lnTo>
                    <a:pt x="9004630" y="272719"/>
                  </a:lnTo>
                  <a:lnTo>
                    <a:pt x="9005062" y="273151"/>
                  </a:lnTo>
                  <a:lnTo>
                    <a:pt x="9005481" y="274447"/>
                  </a:lnTo>
                  <a:lnTo>
                    <a:pt x="9014066" y="312229"/>
                  </a:lnTo>
                  <a:lnTo>
                    <a:pt x="9014498" y="315239"/>
                  </a:lnTo>
                  <a:lnTo>
                    <a:pt x="9016644" y="316953"/>
                  </a:lnTo>
                  <a:lnTo>
                    <a:pt x="9087066" y="316953"/>
                  </a:lnTo>
                  <a:lnTo>
                    <a:pt x="9088780" y="315239"/>
                  </a:lnTo>
                  <a:close/>
                </a:path>
                <a:path w="9658985" h="402590">
                  <a:moveTo>
                    <a:pt x="9319349" y="111277"/>
                  </a:moveTo>
                  <a:lnTo>
                    <a:pt x="9312783" y="72542"/>
                  </a:lnTo>
                  <a:lnTo>
                    <a:pt x="9265374" y="23253"/>
                  </a:lnTo>
                  <a:lnTo>
                    <a:pt x="9248508" y="20167"/>
                  </a:lnTo>
                  <a:lnTo>
                    <a:pt x="9248508" y="113004"/>
                  </a:lnTo>
                  <a:lnTo>
                    <a:pt x="9246121" y="127419"/>
                  </a:lnTo>
                  <a:lnTo>
                    <a:pt x="9239440" y="138226"/>
                  </a:lnTo>
                  <a:lnTo>
                    <a:pt x="9229128" y="144995"/>
                  </a:lnTo>
                  <a:lnTo>
                    <a:pt x="9215882" y="147345"/>
                  </a:lnTo>
                  <a:lnTo>
                    <a:pt x="9186253" y="147345"/>
                  </a:lnTo>
                  <a:lnTo>
                    <a:pt x="9185389" y="146494"/>
                  </a:lnTo>
                  <a:lnTo>
                    <a:pt x="9185389" y="78219"/>
                  </a:lnTo>
                  <a:lnTo>
                    <a:pt x="9186253" y="77368"/>
                  </a:lnTo>
                  <a:lnTo>
                    <a:pt x="9215882" y="77368"/>
                  </a:lnTo>
                  <a:lnTo>
                    <a:pt x="9229128" y="79794"/>
                  </a:lnTo>
                  <a:lnTo>
                    <a:pt x="9239440" y="86804"/>
                  </a:lnTo>
                  <a:lnTo>
                    <a:pt x="9246121" y="98018"/>
                  </a:lnTo>
                  <a:lnTo>
                    <a:pt x="9248508" y="113004"/>
                  </a:lnTo>
                  <a:lnTo>
                    <a:pt x="9248508" y="20167"/>
                  </a:lnTo>
                  <a:lnTo>
                    <a:pt x="9227896" y="16395"/>
                  </a:lnTo>
                  <a:lnTo>
                    <a:pt x="9116263" y="16395"/>
                  </a:lnTo>
                  <a:lnTo>
                    <a:pt x="9114117" y="18542"/>
                  </a:lnTo>
                  <a:lnTo>
                    <a:pt x="9114117" y="314807"/>
                  </a:lnTo>
                  <a:lnTo>
                    <a:pt x="9116263" y="316953"/>
                  </a:lnTo>
                  <a:lnTo>
                    <a:pt x="9183243" y="316953"/>
                  </a:lnTo>
                  <a:lnTo>
                    <a:pt x="9185389" y="314807"/>
                  </a:lnTo>
                  <a:lnTo>
                    <a:pt x="9185389" y="204457"/>
                  </a:lnTo>
                  <a:lnTo>
                    <a:pt x="9186253" y="203593"/>
                  </a:lnTo>
                  <a:lnTo>
                    <a:pt x="9227896" y="203593"/>
                  </a:lnTo>
                  <a:lnTo>
                    <a:pt x="9265374" y="197027"/>
                  </a:lnTo>
                  <a:lnTo>
                    <a:pt x="9294228" y="178371"/>
                  </a:lnTo>
                  <a:lnTo>
                    <a:pt x="9312783" y="149250"/>
                  </a:lnTo>
                  <a:lnTo>
                    <a:pt x="9313113" y="147345"/>
                  </a:lnTo>
                  <a:lnTo>
                    <a:pt x="9319349" y="111277"/>
                  </a:lnTo>
                  <a:close/>
                </a:path>
                <a:path w="9658985" h="402590">
                  <a:moveTo>
                    <a:pt x="9491332" y="165963"/>
                  </a:moveTo>
                  <a:lnTo>
                    <a:pt x="9438081" y="166154"/>
                  </a:lnTo>
                  <a:lnTo>
                    <a:pt x="9397657" y="226009"/>
                  </a:lnTo>
                  <a:lnTo>
                    <a:pt x="9388754" y="209499"/>
                  </a:lnTo>
                  <a:lnTo>
                    <a:pt x="9382366" y="188810"/>
                  </a:lnTo>
                  <a:lnTo>
                    <a:pt x="9380144" y="166624"/>
                  </a:lnTo>
                  <a:lnTo>
                    <a:pt x="9381338" y="150304"/>
                  </a:lnTo>
                  <a:lnTo>
                    <a:pt x="9384817" y="134721"/>
                  </a:lnTo>
                  <a:lnTo>
                    <a:pt x="9390393" y="120040"/>
                  </a:lnTo>
                  <a:lnTo>
                    <a:pt x="9397924" y="106451"/>
                  </a:lnTo>
                  <a:lnTo>
                    <a:pt x="9374619" y="71831"/>
                  </a:lnTo>
                  <a:lnTo>
                    <a:pt x="9360433" y="92481"/>
                  </a:lnTo>
                  <a:lnTo>
                    <a:pt x="9349816" y="115430"/>
                  </a:lnTo>
                  <a:lnTo>
                    <a:pt x="9343161" y="140271"/>
                  </a:lnTo>
                  <a:lnTo>
                    <a:pt x="9340850" y="166624"/>
                  </a:lnTo>
                  <a:lnTo>
                    <a:pt x="9343860" y="196697"/>
                  </a:lnTo>
                  <a:lnTo>
                    <a:pt x="9352521" y="224726"/>
                  </a:lnTo>
                  <a:lnTo>
                    <a:pt x="9366225" y="250113"/>
                  </a:lnTo>
                  <a:lnTo>
                    <a:pt x="9374530" y="260273"/>
                  </a:lnTo>
                  <a:lnTo>
                    <a:pt x="9325432" y="332994"/>
                  </a:lnTo>
                  <a:lnTo>
                    <a:pt x="9491332" y="165963"/>
                  </a:lnTo>
                  <a:close/>
                </a:path>
                <a:path w="9658985" h="402590">
                  <a:moveTo>
                    <a:pt x="9584677" y="49657"/>
                  </a:moveTo>
                  <a:lnTo>
                    <a:pt x="9564167" y="35788"/>
                  </a:lnTo>
                  <a:lnTo>
                    <a:pt x="9541434" y="25412"/>
                  </a:lnTo>
                  <a:lnTo>
                    <a:pt x="9516859" y="18910"/>
                  </a:lnTo>
                  <a:lnTo>
                    <a:pt x="9490824" y="16649"/>
                  </a:lnTo>
                  <a:lnTo>
                    <a:pt x="9460967" y="19634"/>
                  </a:lnTo>
                  <a:lnTo>
                    <a:pt x="9433115" y="28168"/>
                  </a:lnTo>
                  <a:lnTo>
                    <a:pt x="9407868" y="41681"/>
                  </a:lnTo>
                  <a:lnTo>
                    <a:pt x="9397949" y="49733"/>
                  </a:lnTo>
                  <a:lnTo>
                    <a:pt x="9324340" y="12"/>
                  </a:lnTo>
                  <a:lnTo>
                    <a:pt x="9491332" y="165950"/>
                  </a:lnTo>
                  <a:lnTo>
                    <a:pt x="9491142" y="112649"/>
                  </a:lnTo>
                  <a:lnTo>
                    <a:pt x="9432328" y="72948"/>
                  </a:lnTo>
                  <a:lnTo>
                    <a:pt x="9448343" y="64401"/>
                  </a:lnTo>
                  <a:lnTo>
                    <a:pt x="9468841" y="58127"/>
                  </a:lnTo>
                  <a:lnTo>
                    <a:pt x="9490824" y="55943"/>
                  </a:lnTo>
                  <a:lnTo>
                    <a:pt x="9506826" y="57099"/>
                  </a:lnTo>
                  <a:lnTo>
                    <a:pt x="9522130" y="60439"/>
                  </a:lnTo>
                  <a:lnTo>
                    <a:pt x="9536557" y="65811"/>
                  </a:lnTo>
                  <a:lnTo>
                    <a:pt x="9549955" y="73050"/>
                  </a:lnTo>
                  <a:lnTo>
                    <a:pt x="9575343" y="55943"/>
                  </a:lnTo>
                  <a:lnTo>
                    <a:pt x="9584677" y="49657"/>
                  </a:lnTo>
                  <a:close/>
                </a:path>
                <a:path w="9658985" h="402590">
                  <a:moveTo>
                    <a:pt x="9640799" y="166624"/>
                  </a:moveTo>
                  <a:lnTo>
                    <a:pt x="9637776" y="136499"/>
                  </a:lnTo>
                  <a:lnTo>
                    <a:pt x="9629089" y="108432"/>
                  </a:lnTo>
                  <a:lnTo>
                    <a:pt x="9615348" y="83019"/>
                  </a:lnTo>
                  <a:lnTo>
                    <a:pt x="9597149" y="60858"/>
                  </a:lnTo>
                  <a:lnTo>
                    <a:pt x="9569272" y="88557"/>
                  </a:lnTo>
                  <a:lnTo>
                    <a:pt x="9582709" y="104914"/>
                  </a:lnTo>
                  <a:lnTo>
                    <a:pt x="9592856" y="123672"/>
                  </a:lnTo>
                  <a:lnTo>
                    <a:pt x="9599270" y="144386"/>
                  </a:lnTo>
                  <a:lnTo>
                    <a:pt x="9601505" y="166624"/>
                  </a:lnTo>
                  <a:lnTo>
                    <a:pt x="9600374" y="182473"/>
                  </a:lnTo>
                  <a:lnTo>
                    <a:pt x="9597098" y="197624"/>
                  </a:lnTo>
                  <a:lnTo>
                    <a:pt x="9591827" y="211937"/>
                  </a:lnTo>
                  <a:lnTo>
                    <a:pt x="9584728" y="225234"/>
                  </a:lnTo>
                  <a:lnTo>
                    <a:pt x="9608160" y="260032"/>
                  </a:lnTo>
                  <a:lnTo>
                    <a:pt x="9621876" y="239598"/>
                  </a:lnTo>
                  <a:lnTo>
                    <a:pt x="9632137" y="216966"/>
                  </a:lnTo>
                  <a:lnTo>
                    <a:pt x="9638563" y="192519"/>
                  </a:lnTo>
                  <a:lnTo>
                    <a:pt x="9640799" y="166624"/>
                  </a:lnTo>
                  <a:close/>
                </a:path>
                <a:path w="9658985" h="402590">
                  <a:moveTo>
                    <a:pt x="9658375" y="331876"/>
                  </a:moveTo>
                  <a:lnTo>
                    <a:pt x="9491345" y="165963"/>
                  </a:lnTo>
                  <a:lnTo>
                    <a:pt x="9491523" y="219176"/>
                  </a:lnTo>
                  <a:lnTo>
                    <a:pt x="9550946" y="259321"/>
                  </a:lnTo>
                  <a:lnTo>
                    <a:pt x="9534131" y="268516"/>
                  </a:lnTo>
                  <a:lnTo>
                    <a:pt x="9513252" y="275031"/>
                  </a:lnTo>
                  <a:lnTo>
                    <a:pt x="9490824" y="277304"/>
                  </a:lnTo>
                  <a:lnTo>
                    <a:pt x="9474670" y="276136"/>
                  </a:lnTo>
                  <a:lnTo>
                    <a:pt x="9459252" y="272732"/>
                  </a:lnTo>
                  <a:lnTo>
                    <a:pt x="9444711" y="267271"/>
                  </a:lnTo>
                  <a:lnTo>
                    <a:pt x="9431223" y="259905"/>
                  </a:lnTo>
                  <a:lnTo>
                    <a:pt x="9396539" y="283260"/>
                  </a:lnTo>
                  <a:lnTo>
                    <a:pt x="9417113" y="297268"/>
                  </a:lnTo>
                  <a:lnTo>
                    <a:pt x="9439948" y="307746"/>
                  </a:lnTo>
                  <a:lnTo>
                    <a:pt x="9464650" y="314325"/>
                  </a:lnTo>
                  <a:lnTo>
                    <a:pt x="9490824" y="316598"/>
                  </a:lnTo>
                  <a:lnTo>
                    <a:pt x="9521139" y="313537"/>
                  </a:lnTo>
                  <a:lnTo>
                    <a:pt x="9549371" y="304749"/>
                  </a:lnTo>
                  <a:lnTo>
                    <a:pt x="9574898" y="290830"/>
                  </a:lnTo>
                  <a:lnTo>
                    <a:pt x="9585084" y="282384"/>
                  </a:lnTo>
                  <a:lnTo>
                    <a:pt x="9658375" y="331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" y="749"/>
            <a:ext cx="10692130" cy="7764145"/>
            <a:chOff x="-190" y="749"/>
            <a:chExt cx="10692130" cy="7764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9"/>
              <a:ext cx="10691808" cy="11784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2058" y="547101"/>
              <a:ext cx="9658985" cy="402590"/>
            </a:xfrm>
            <a:custGeom>
              <a:avLst/>
              <a:gdLst/>
              <a:ahLst/>
              <a:cxnLst/>
              <a:rect l="l" t="t" r="r" b="b"/>
              <a:pathLst>
                <a:path w="9658985" h="402590">
                  <a:moveTo>
                    <a:pt x="231800" y="3200"/>
                  </a:moveTo>
                  <a:lnTo>
                    <a:pt x="228600" y="0"/>
                  </a:lnTo>
                  <a:lnTo>
                    <a:pt x="3200" y="0"/>
                  </a:lnTo>
                  <a:lnTo>
                    <a:pt x="0" y="3200"/>
                  </a:lnTo>
                  <a:lnTo>
                    <a:pt x="0" y="316839"/>
                  </a:lnTo>
                  <a:lnTo>
                    <a:pt x="3200" y="320040"/>
                  </a:lnTo>
                  <a:lnTo>
                    <a:pt x="228600" y="320040"/>
                  </a:lnTo>
                  <a:lnTo>
                    <a:pt x="231800" y="316839"/>
                  </a:lnTo>
                  <a:lnTo>
                    <a:pt x="231800" y="249631"/>
                  </a:lnTo>
                  <a:lnTo>
                    <a:pt x="228600" y="246430"/>
                  </a:lnTo>
                  <a:lnTo>
                    <a:pt x="87325" y="246430"/>
                  </a:lnTo>
                  <a:lnTo>
                    <a:pt x="85953" y="245059"/>
                  </a:lnTo>
                  <a:lnTo>
                    <a:pt x="85953" y="195681"/>
                  </a:lnTo>
                  <a:lnTo>
                    <a:pt x="87325" y="194310"/>
                  </a:lnTo>
                  <a:lnTo>
                    <a:pt x="176479" y="194310"/>
                  </a:lnTo>
                  <a:lnTo>
                    <a:pt x="179679" y="191109"/>
                  </a:lnTo>
                  <a:lnTo>
                    <a:pt x="179679" y="124358"/>
                  </a:lnTo>
                  <a:lnTo>
                    <a:pt x="176479" y="121158"/>
                  </a:lnTo>
                  <a:lnTo>
                    <a:pt x="87325" y="121158"/>
                  </a:lnTo>
                  <a:lnTo>
                    <a:pt x="85953" y="119786"/>
                  </a:lnTo>
                  <a:lnTo>
                    <a:pt x="85953" y="74980"/>
                  </a:lnTo>
                  <a:lnTo>
                    <a:pt x="87325" y="73609"/>
                  </a:lnTo>
                  <a:lnTo>
                    <a:pt x="228600" y="73609"/>
                  </a:lnTo>
                  <a:lnTo>
                    <a:pt x="231800" y="70408"/>
                  </a:lnTo>
                  <a:lnTo>
                    <a:pt x="231800" y="3200"/>
                  </a:lnTo>
                  <a:close/>
                </a:path>
                <a:path w="9658985" h="402590">
                  <a:moveTo>
                    <a:pt x="499414" y="86868"/>
                  </a:moveTo>
                  <a:lnTo>
                    <a:pt x="497128" y="82296"/>
                  </a:lnTo>
                  <a:lnTo>
                    <a:pt x="407136" y="82296"/>
                  </a:lnTo>
                  <a:lnTo>
                    <a:pt x="403479" y="84124"/>
                  </a:lnTo>
                  <a:lnTo>
                    <a:pt x="401193" y="88239"/>
                  </a:lnTo>
                  <a:lnTo>
                    <a:pt x="374675" y="131673"/>
                  </a:lnTo>
                  <a:lnTo>
                    <a:pt x="373303" y="134416"/>
                  </a:lnTo>
                  <a:lnTo>
                    <a:pt x="370560" y="134416"/>
                  </a:lnTo>
                  <a:lnTo>
                    <a:pt x="369189" y="131673"/>
                  </a:lnTo>
                  <a:lnTo>
                    <a:pt x="342671" y="88239"/>
                  </a:lnTo>
                  <a:lnTo>
                    <a:pt x="340385" y="84124"/>
                  </a:lnTo>
                  <a:lnTo>
                    <a:pt x="336727" y="82296"/>
                  </a:lnTo>
                  <a:lnTo>
                    <a:pt x="252222" y="82296"/>
                  </a:lnTo>
                  <a:lnTo>
                    <a:pt x="249936" y="86868"/>
                  </a:lnTo>
                  <a:lnTo>
                    <a:pt x="253593" y="92811"/>
                  </a:lnTo>
                  <a:lnTo>
                    <a:pt x="322630" y="198424"/>
                  </a:lnTo>
                  <a:lnTo>
                    <a:pt x="323469" y="200253"/>
                  </a:lnTo>
                  <a:lnTo>
                    <a:pt x="323469" y="202082"/>
                  </a:lnTo>
                  <a:lnTo>
                    <a:pt x="322630" y="203911"/>
                  </a:lnTo>
                  <a:lnTo>
                    <a:pt x="253593" y="309524"/>
                  </a:lnTo>
                  <a:lnTo>
                    <a:pt x="249936" y="315468"/>
                  </a:lnTo>
                  <a:lnTo>
                    <a:pt x="252222" y="320040"/>
                  </a:lnTo>
                  <a:lnTo>
                    <a:pt x="342214" y="320040"/>
                  </a:lnTo>
                  <a:lnTo>
                    <a:pt x="345871" y="318211"/>
                  </a:lnTo>
                  <a:lnTo>
                    <a:pt x="348157" y="314096"/>
                  </a:lnTo>
                  <a:lnTo>
                    <a:pt x="374675" y="270662"/>
                  </a:lnTo>
                  <a:lnTo>
                    <a:pt x="376047" y="267919"/>
                  </a:lnTo>
                  <a:lnTo>
                    <a:pt x="378790" y="267919"/>
                  </a:lnTo>
                  <a:lnTo>
                    <a:pt x="380161" y="270662"/>
                  </a:lnTo>
                  <a:lnTo>
                    <a:pt x="406679" y="314096"/>
                  </a:lnTo>
                  <a:lnTo>
                    <a:pt x="408965" y="318211"/>
                  </a:lnTo>
                  <a:lnTo>
                    <a:pt x="412623" y="320040"/>
                  </a:lnTo>
                  <a:lnTo>
                    <a:pt x="497128" y="320040"/>
                  </a:lnTo>
                  <a:lnTo>
                    <a:pt x="499414" y="315468"/>
                  </a:lnTo>
                  <a:lnTo>
                    <a:pt x="495757" y="309524"/>
                  </a:lnTo>
                  <a:lnTo>
                    <a:pt x="468591" y="267919"/>
                  </a:lnTo>
                  <a:lnTo>
                    <a:pt x="426796" y="203911"/>
                  </a:lnTo>
                  <a:lnTo>
                    <a:pt x="425881" y="202082"/>
                  </a:lnTo>
                  <a:lnTo>
                    <a:pt x="425881" y="200253"/>
                  </a:lnTo>
                  <a:lnTo>
                    <a:pt x="426796" y="198424"/>
                  </a:lnTo>
                  <a:lnTo>
                    <a:pt x="468591" y="134416"/>
                  </a:lnTo>
                  <a:lnTo>
                    <a:pt x="495757" y="92811"/>
                  </a:lnTo>
                  <a:lnTo>
                    <a:pt x="499414" y="86868"/>
                  </a:lnTo>
                  <a:close/>
                </a:path>
                <a:path w="9658985" h="402590">
                  <a:moveTo>
                    <a:pt x="731520" y="213969"/>
                  </a:moveTo>
                  <a:lnTo>
                    <a:pt x="716838" y="152247"/>
                  </a:lnTo>
                  <a:lnTo>
                    <a:pt x="714895" y="145757"/>
                  </a:lnTo>
                  <a:lnTo>
                    <a:pt x="691108" y="109956"/>
                  </a:lnTo>
                  <a:lnTo>
                    <a:pt x="657466" y="86842"/>
                  </a:lnTo>
                  <a:lnTo>
                    <a:pt x="641451" y="83820"/>
                  </a:lnTo>
                  <a:lnTo>
                    <a:pt x="641451" y="176936"/>
                  </a:lnTo>
                  <a:lnTo>
                    <a:pt x="639622" y="178308"/>
                  </a:lnTo>
                  <a:lnTo>
                    <a:pt x="585673" y="178308"/>
                  </a:lnTo>
                  <a:lnTo>
                    <a:pt x="583844" y="176936"/>
                  </a:lnTo>
                  <a:lnTo>
                    <a:pt x="612190" y="152247"/>
                  </a:lnTo>
                  <a:lnTo>
                    <a:pt x="621741" y="153568"/>
                  </a:lnTo>
                  <a:lnTo>
                    <a:pt x="629272" y="157276"/>
                  </a:lnTo>
                  <a:lnTo>
                    <a:pt x="635012" y="163042"/>
                  </a:lnTo>
                  <a:lnTo>
                    <a:pt x="639165" y="170535"/>
                  </a:lnTo>
                  <a:lnTo>
                    <a:pt x="639622" y="171907"/>
                  </a:lnTo>
                  <a:lnTo>
                    <a:pt x="640080" y="172821"/>
                  </a:lnTo>
                  <a:lnTo>
                    <a:pt x="641451" y="176936"/>
                  </a:lnTo>
                  <a:lnTo>
                    <a:pt x="641451" y="83820"/>
                  </a:lnTo>
                  <a:lnTo>
                    <a:pt x="614019" y="78638"/>
                  </a:lnTo>
                  <a:lnTo>
                    <a:pt x="575157" y="84620"/>
                  </a:lnTo>
                  <a:lnTo>
                    <a:pt x="516801" y="127431"/>
                  </a:lnTo>
                  <a:lnTo>
                    <a:pt x="498957" y="169951"/>
                  </a:lnTo>
                  <a:lnTo>
                    <a:pt x="496087" y="198424"/>
                  </a:lnTo>
                  <a:lnTo>
                    <a:pt x="496125" y="200253"/>
                  </a:lnTo>
                  <a:lnTo>
                    <a:pt x="502005" y="241973"/>
                  </a:lnTo>
                  <a:lnTo>
                    <a:pt x="518922" y="277063"/>
                  </a:lnTo>
                  <a:lnTo>
                    <a:pt x="561327" y="311353"/>
                  </a:lnTo>
                  <a:lnTo>
                    <a:pt x="622249" y="323697"/>
                  </a:lnTo>
                  <a:lnTo>
                    <a:pt x="647636" y="322008"/>
                  </a:lnTo>
                  <a:lnTo>
                    <a:pt x="693801" y="307492"/>
                  </a:lnTo>
                  <a:lnTo>
                    <a:pt x="716889" y="286664"/>
                  </a:lnTo>
                  <a:lnTo>
                    <a:pt x="713689" y="282092"/>
                  </a:lnTo>
                  <a:lnTo>
                    <a:pt x="691197" y="251002"/>
                  </a:lnTo>
                  <a:lnTo>
                    <a:pt x="682599" y="239115"/>
                  </a:lnTo>
                  <a:lnTo>
                    <a:pt x="679399" y="234543"/>
                  </a:lnTo>
                  <a:lnTo>
                    <a:pt x="675284" y="234543"/>
                  </a:lnTo>
                  <a:lnTo>
                    <a:pt x="670712" y="238201"/>
                  </a:lnTo>
                  <a:lnTo>
                    <a:pt x="662546" y="243357"/>
                  </a:lnTo>
                  <a:lnTo>
                    <a:pt x="652703" y="247167"/>
                  </a:lnTo>
                  <a:lnTo>
                    <a:pt x="641578" y="249707"/>
                  </a:lnTo>
                  <a:lnTo>
                    <a:pt x="629564" y="251002"/>
                  </a:lnTo>
                  <a:lnTo>
                    <a:pt x="614997" y="250456"/>
                  </a:lnTo>
                  <a:lnTo>
                    <a:pt x="584758" y="229057"/>
                  </a:lnTo>
                  <a:lnTo>
                    <a:pt x="583844" y="226771"/>
                  </a:lnTo>
                  <a:lnTo>
                    <a:pt x="583387" y="224028"/>
                  </a:lnTo>
                  <a:lnTo>
                    <a:pt x="584758" y="222656"/>
                  </a:lnTo>
                  <a:lnTo>
                    <a:pt x="728319" y="222656"/>
                  </a:lnTo>
                  <a:lnTo>
                    <a:pt x="731520" y="219456"/>
                  </a:lnTo>
                  <a:lnTo>
                    <a:pt x="731520" y="213969"/>
                  </a:lnTo>
                  <a:close/>
                </a:path>
                <a:path w="9658985" h="402590">
                  <a:moveTo>
                    <a:pt x="1111910" y="164134"/>
                  </a:moveTo>
                  <a:lnTo>
                    <a:pt x="1110208" y="152247"/>
                  </a:lnTo>
                  <a:lnTo>
                    <a:pt x="1106728" y="127825"/>
                  </a:lnTo>
                  <a:lnTo>
                    <a:pt x="1103007" y="121158"/>
                  </a:lnTo>
                  <a:lnTo>
                    <a:pt x="1091730" y="100977"/>
                  </a:lnTo>
                  <a:lnTo>
                    <a:pt x="1067739" y="84340"/>
                  </a:lnTo>
                  <a:lnTo>
                    <a:pt x="1035558" y="78638"/>
                  </a:lnTo>
                  <a:lnTo>
                    <a:pt x="1015733" y="80924"/>
                  </a:lnTo>
                  <a:lnTo>
                    <a:pt x="998410" y="88011"/>
                  </a:lnTo>
                  <a:lnTo>
                    <a:pt x="983996" y="100241"/>
                  </a:lnTo>
                  <a:lnTo>
                    <a:pt x="972921" y="117957"/>
                  </a:lnTo>
                  <a:lnTo>
                    <a:pt x="971550" y="121158"/>
                  </a:lnTo>
                  <a:lnTo>
                    <a:pt x="969721" y="121158"/>
                  </a:lnTo>
                  <a:lnTo>
                    <a:pt x="968349" y="118414"/>
                  </a:lnTo>
                  <a:lnTo>
                    <a:pt x="964692" y="112928"/>
                  </a:lnTo>
                  <a:lnTo>
                    <a:pt x="957021" y="101396"/>
                  </a:lnTo>
                  <a:lnTo>
                    <a:pt x="941832" y="88925"/>
                  </a:lnTo>
                  <a:lnTo>
                    <a:pt x="923213" y="81254"/>
                  </a:lnTo>
                  <a:lnTo>
                    <a:pt x="901598" y="78638"/>
                  </a:lnTo>
                  <a:lnTo>
                    <a:pt x="882891" y="80606"/>
                  </a:lnTo>
                  <a:lnTo>
                    <a:pt x="867194" y="86461"/>
                  </a:lnTo>
                  <a:lnTo>
                    <a:pt x="854405" y="96189"/>
                  </a:lnTo>
                  <a:lnTo>
                    <a:pt x="844448" y="109728"/>
                  </a:lnTo>
                  <a:lnTo>
                    <a:pt x="842619" y="112928"/>
                  </a:lnTo>
                  <a:lnTo>
                    <a:pt x="840333" y="112471"/>
                  </a:lnTo>
                  <a:lnTo>
                    <a:pt x="840333" y="85496"/>
                  </a:lnTo>
                  <a:lnTo>
                    <a:pt x="837133" y="82296"/>
                  </a:lnTo>
                  <a:lnTo>
                    <a:pt x="757580" y="82296"/>
                  </a:lnTo>
                  <a:lnTo>
                    <a:pt x="754380" y="85496"/>
                  </a:lnTo>
                  <a:lnTo>
                    <a:pt x="754380" y="316839"/>
                  </a:lnTo>
                  <a:lnTo>
                    <a:pt x="757580" y="320040"/>
                  </a:lnTo>
                  <a:lnTo>
                    <a:pt x="837133" y="320040"/>
                  </a:lnTo>
                  <a:lnTo>
                    <a:pt x="840333" y="316839"/>
                  </a:lnTo>
                  <a:lnTo>
                    <a:pt x="840333" y="176022"/>
                  </a:lnTo>
                  <a:lnTo>
                    <a:pt x="840790" y="174193"/>
                  </a:lnTo>
                  <a:lnTo>
                    <a:pt x="844080" y="165176"/>
                  </a:lnTo>
                  <a:lnTo>
                    <a:pt x="849591" y="158242"/>
                  </a:lnTo>
                  <a:lnTo>
                    <a:pt x="856996" y="153809"/>
                  </a:lnTo>
                  <a:lnTo>
                    <a:pt x="865936" y="152247"/>
                  </a:lnTo>
                  <a:lnTo>
                    <a:pt x="876300" y="154457"/>
                  </a:lnTo>
                  <a:lnTo>
                    <a:pt x="884389" y="160705"/>
                  </a:lnTo>
                  <a:lnTo>
                    <a:pt x="889660" y="170383"/>
                  </a:lnTo>
                  <a:lnTo>
                    <a:pt x="891540" y="182880"/>
                  </a:lnTo>
                  <a:lnTo>
                    <a:pt x="891540" y="316839"/>
                  </a:lnTo>
                  <a:lnTo>
                    <a:pt x="894740" y="320040"/>
                  </a:lnTo>
                  <a:lnTo>
                    <a:pt x="974293" y="320040"/>
                  </a:lnTo>
                  <a:lnTo>
                    <a:pt x="977493" y="316839"/>
                  </a:lnTo>
                  <a:lnTo>
                    <a:pt x="977493" y="182880"/>
                  </a:lnTo>
                  <a:lnTo>
                    <a:pt x="979297" y="170383"/>
                  </a:lnTo>
                  <a:lnTo>
                    <a:pt x="984351" y="160705"/>
                  </a:lnTo>
                  <a:lnTo>
                    <a:pt x="992149" y="154457"/>
                  </a:lnTo>
                  <a:lnTo>
                    <a:pt x="1002182" y="152247"/>
                  </a:lnTo>
                  <a:lnTo>
                    <a:pt x="1011872" y="154457"/>
                  </a:lnTo>
                  <a:lnTo>
                    <a:pt x="1019378" y="160705"/>
                  </a:lnTo>
                  <a:lnTo>
                    <a:pt x="1024229" y="170383"/>
                  </a:lnTo>
                  <a:lnTo>
                    <a:pt x="1025956" y="182880"/>
                  </a:lnTo>
                  <a:lnTo>
                    <a:pt x="1025956" y="316839"/>
                  </a:lnTo>
                  <a:lnTo>
                    <a:pt x="1029157" y="320040"/>
                  </a:lnTo>
                  <a:lnTo>
                    <a:pt x="1108710" y="320040"/>
                  </a:lnTo>
                  <a:lnTo>
                    <a:pt x="1111910" y="316839"/>
                  </a:lnTo>
                  <a:lnTo>
                    <a:pt x="1111910" y="164134"/>
                  </a:lnTo>
                  <a:close/>
                </a:path>
                <a:path w="9658985" h="402590">
                  <a:moveTo>
                    <a:pt x="1380286" y="202082"/>
                  </a:moveTo>
                  <a:lnTo>
                    <a:pt x="1376616" y="163639"/>
                  </a:lnTo>
                  <a:lnTo>
                    <a:pt x="1359293" y="120688"/>
                  </a:lnTo>
                  <a:lnTo>
                    <a:pt x="1344295" y="104241"/>
                  </a:lnTo>
                  <a:lnTo>
                    <a:pt x="1338567" y="97955"/>
                  </a:lnTo>
                  <a:lnTo>
                    <a:pt x="1312862" y="83629"/>
                  </a:lnTo>
                  <a:lnTo>
                    <a:pt x="1290218" y="79743"/>
                  </a:lnTo>
                  <a:lnTo>
                    <a:pt x="1290218" y="200710"/>
                  </a:lnTo>
                  <a:lnTo>
                    <a:pt x="1289786" y="210439"/>
                  </a:lnTo>
                  <a:lnTo>
                    <a:pt x="1273644" y="246138"/>
                  </a:lnTo>
                  <a:lnTo>
                    <a:pt x="1259128" y="250088"/>
                  </a:lnTo>
                  <a:lnTo>
                    <a:pt x="1251458" y="249085"/>
                  </a:lnTo>
                  <a:lnTo>
                    <a:pt x="1228471" y="210908"/>
                  </a:lnTo>
                  <a:lnTo>
                    <a:pt x="1228039" y="200710"/>
                  </a:lnTo>
                  <a:lnTo>
                    <a:pt x="1228471" y="191312"/>
                  </a:lnTo>
                  <a:lnTo>
                    <a:pt x="1244612" y="156413"/>
                  </a:lnTo>
                  <a:lnTo>
                    <a:pt x="1259128" y="152247"/>
                  </a:lnTo>
                  <a:lnTo>
                    <a:pt x="1267040" y="153327"/>
                  </a:lnTo>
                  <a:lnTo>
                    <a:pt x="1289786" y="191389"/>
                  </a:lnTo>
                  <a:lnTo>
                    <a:pt x="1290218" y="200710"/>
                  </a:lnTo>
                  <a:lnTo>
                    <a:pt x="1290218" y="79743"/>
                  </a:lnTo>
                  <a:lnTo>
                    <a:pt x="1241386" y="91948"/>
                  </a:lnTo>
                  <a:lnTo>
                    <a:pt x="1230325" y="104241"/>
                  </a:lnTo>
                  <a:lnTo>
                    <a:pt x="1228039" y="103784"/>
                  </a:lnTo>
                  <a:lnTo>
                    <a:pt x="1228039" y="85496"/>
                  </a:lnTo>
                  <a:lnTo>
                    <a:pt x="1224838" y="82296"/>
                  </a:lnTo>
                  <a:lnTo>
                    <a:pt x="1145286" y="82296"/>
                  </a:lnTo>
                  <a:lnTo>
                    <a:pt x="1142085" y="85496"/>
                  </a:lnTo>
                  <a:lnTo>
                    <a:pt x="1142085" y="399135"/>
                  </a:lnTo>
                  <a:lnTo>
                    <a:pt x="1145286" y="402336"/>
                  </a:lnTo>
                  <a:lnTo>
                    <a:pt x="1224838" y="402336"/>
                  </a:lnTo>
                  <a:lnTo>
                    <a:pt x="1228039" y="399135"/>
                  </a:lnTo>
                  <a:lnTo>
                    <a:pt x="1228039" y="303123"/>
                  </a:lnTo>
                  <a:lnTo>
                    <a:pt x="1229868" y="302209"/>
                  </a:lnTo>
                  <a:lnTo>
                    <a:pt x="1264424" y="322427"/>
                  </a:lnTo>
                  <a:lnTo>
                    <a:pt x="1280160" y="323697"/>
                  </a:lnTo>
                  <a:lnTo>
                    <a:pt x="1311402" y="318731"/>
                  </a:lnTo>
                  <a:lnTo>
                    <a:pt x="1356728" y="285127"/>
                  </a:lnTo>
                  <a:lnTo>
                    <a:pt x="1373670" y="250088"/>
                  </a:lnTo>
                  <a:lnTo>
                    <a:pt x="1374889" y="246380"/>
                  </a:lnTo>
                  <a:lnTo>
                    <a:pt x="1378000" y="231851"/>
                  </a:lnTo>
                  <a:lnTo>
                    <a:pt x="1379740" y="217081"/>
                  </a:lnTo>
                  <a:lnTo>
                    <a:pt x="1380286" y="202082"/>
                  </a:lnTo>
                  <a:close/>
                </a:path>
                <a:path w="9658985" h="402590">
                  <a:moveTo>
                    <a:pt x="1487271" y="3200"/>
                  </a:moveTo>
                  <a:lnTo>
                    <a:pt x="1484071" y="0"/>
                  </a:lnTo>
                  <a:lnTo>
                    <a:pt x="1404518" y="0"/>
                  </a:lnTo>
                  <a:lnTo>
                    <a:pt x="1401318" y="3200"/>
                  </a:lnTo>
                  <a:lnTo>
                    <a:pt x="1401318" y="316839"/>
                  </a:lnTo>
                  <a:lnTo>
                    <a:pt x="1404518" y="320040"/>
                  </a:lnTo>
                  <a:lnTo>
                    <a:pt x="1484071" y="320040"/>
                  </a:lnTo>
                  <a:lnTo>
                    <a:pt x="1487271" y="316839"/>
                  </a:lnTo>
                  <a:lnTo>
                    <a:pt x="1487271" y="3200"/>
                  </a:lnTo>
                  <a:close/>
                </a:path>
                <a:path w="9658985" h="402590">
                  <a:moveTo>
                    <a:pt x="1748790" y="199796"/>
                  </a:moveTo>
                  <a:lnTo>
                    <a:pt x="1743303" y="159105"/>
                  </a:lnTo>
                  <a:lnTo>
                    <a:pt x="1740115" y="152247"/>
                  </a:lnTo>
                  <a:lnTo>
                    <a:pt x="1727987" y="126085"/>
                  </a:lnTo>
                  <a:lnTo>
                    <a:pt x="1703806" y="100698"/>
                  </a:lnTo>
                  <a:lnTo>
                    <a:pt x="1671485" y="84391"/>
                  </a:lnTo>
                  <a:lnTo>
                    <a:pt x="1662379" y="83083"/>
                  </a:lnTo>
                  <a:lnTo>
                    <a:pt x="1662379" y="192481"/>
                  </a:lnTo>
                  <a:lnTo>
                    <a:pt x="1662290" y="208889"/>
                  </a:lnTo>
                  <a:lnTo>
                    <a:pt x="1642287" y="247891"/>
                  </a:lnTo>
                  <a:lnTo>
                    <a:pt x="1631289" y="250088"/>
                  </a:lnTo>
                  <a:lnTo>
                    <a:pt x="1620545" y="247954"/>
                  </a:lnTo>
                  <a:lnTo>
                    <a:pt x="1600657" y="214426"/>
                  </a:lnTo>
                  <a:lnTo>
                    <a:pt x="1600225" y="192481"/>
                  </a:lnTo>
                  <a:lnTo>
                    <a:pt x="1600657" y="185623"/>
                  </a:lnTo>
                  <a:lnTo>
                    <a:pt x="1631289" y="152247"/>
                  </a:lnTo>
                  <a:lnTo>
                    <a:pt x="1641767" y="154152"/>
                  </a:lnTo>
                  <a:lnTo>
                    <a:pt x="1662379" y="192481"/>
                  </a:lnTo>
                  <a:lnTo>
                    <a:pt x="1662379" y="83083"/>
                  </a:lnTo>
                  <a:lnTo>
                    <a:pt x="1592059" y="84340"/>
                  </a:lnTo>
                  <a:lnTo>
                    <a:pt x="1534795" y="126276"/>
                  </a:lnTo>
                  <a:lnTo>
                    <a:pt x="1516875" y="169532"/>
                  </a:lnTo>
                  <a:lnTo>
                    <a:pt x="1513789" y="200710"/>
                  </a:lnTo>
                  <a:lnTo>
                    <a:pt x="1514055" y="210223"/>
                  </a:lnTo>
                  <a:lnTo>
                    <a:pt x="1533169" y="272770"/>
                  </a:lnTo>
                  <a:lnTo>
                    <a:pt x="1590751" y="317525"/>
                  </a:lnTo>
                  <a:lnTo>
                    <a:pt x="1631289" y="323697"/>
                  </a:lnTo>
                  <a:lnTo>
                    <a:pt x="1672602" y="317347"/>
                  </a:lnTo>
                  <a:lnTo>
                    <a:pt x="1730552" y="271233"/>
                  </a:lnTo>
                  <a:lnTo>
                    <a:pt x="1745132" y="234543"/>
                  </a:lnTo>
                  <a:lnTo>
                    <a:pt x="1748536" y="208889"/>
                  </a:lnTo>
                  <a:lnTo>
                    <a:pt x="1748790" y="199796"/>
                  </a:lnTo>
                  <a:close/>
                </a:path>
                <a:path w="9658985" h="402590">
                  <a:moveTo>
                    <a:pt x="8491525" y="105702"/>
                  </a:moveTo>
                  <a:lnTo>
                    <a:pt x="8485848" y="77368"/>
                  </a:lnTo>
                  <a:lnTo>
                    <a:pt x="8484197" y="69100"/>
                  </a:lnTo>
                  <a:lnTo>
                    <a:pt x="8463458" y="40919"/>
                  </a:lnTo>
                  <a:lnTo>
                    <a:pt x="8431212" y="22796"/>
                  </a:lnTo>
                  <a:lnTo>
                    <a:pt x="8420252" y="21132"/>
                  </a:lnTo>
                  <a:lnTo>
                    <a:pt x="8420252" y="113855"/>
                  </a:lnTo>
                  <a:lnTo>
                    <a:pt x="8420252" y="219049"/>
                  </a:lnTo>
                  <a:lnTo>
                    <a:pt x="8402015" y="252996"/>
                  </a:lnTo>
                  <a:lnTo>
                    <a:pt x="8361858" y="255981"/>
                  </a:lnTo>
                  <a:lnTo>
                    <a:pt x="8360575" y="255981"/>
                  </a:lnTo>
                  <a:lnTo>
                    <a:pt x="8359711" y="255117"/>
                  </a:lnTo>
                  <a:lnTo>
                    <a:pt x="8359711" y="78219"/>
                  </a:lnTo>
                  <a:lnTo>
                    <a:pt x="8360575" y="77368"/>
                  </a:lnTo>
                  <a:lnTo>
                    <a:pt x="8389772" y="77368"/>
                  </a:lnTo>
                  <a:lnTo>
                    <a:pt x="8402320" y="79984"/>
                  </a:lnTo>
                  <a:lnTo>
                    <a:pt x="8411934" y="87401"/>
                  </a:lnTo>
                  <a:lnTo>
                    <a:pt x="8418081" y="98920"/>
                  </a:lnTo>
                  <a:lnTo>
                    <a:pt x="8420252" y="113855"/>
                  </a:lnTo>
                  <a:lnTo>
                    <a:pt x="8420252" y="21132"/>
                  </a:lnTo>
                  <a:lnTo>
                    <a:pt x="8389340" y="16395"/>
                  </a:lnTo>
                  <a:lnTo>
                    <a:pt x="8290585" y="16395"/>
                  </a:lnTo>
                  <a:lnTo>
                    <a:pt x="8288439" y="18542"/>
                  </a:lnTo>
                  <a:lnTo>
                    <a:pt x="8288439" y="314807"/>
                  </a:lnTo>
                  <a:lnTo>
                    <a:pt x="8290585" y="316953"/>
                  </a:lnTo>
                  <a:lnTo>
                    <a:pt x="8389340" y="316953"/>
                  </a:lnTo>
                  <a:lnTo>
                    <a:pt x="8431212" y="310540"/>
                  </a:lnTo>
                  <a:lnTo>
                    <a:pt x="8463458" y="292430"/>
                  </a:lnTo>
                  <a:lnTo>
                    <a:pt x="8484197" y="264236"/>
                  </a:lnTo>
                  <a:lnTo>
                    <a:pt x="8485848" y="255981"/>
                  </a:lnTo>
                  <a:lnTo>
                    <a:pt x="8491525" y="227647"/>
                  </a:lnTo>
                  <a:lnTo>
                    <a:pt x="8491525" y="105702"/>
                  </a:lnTo>
                  <a:close/>
                </a:path>
                <a:path w="9658985" h="402590">
                  <a:moveTo>
                    <a:pt x="8595436" y="18542"/>
                  </a:moveTo>
                  <a:lnTo>
                    <a:pt x="8593290" y="16395"/>
                  </a:lnTo>
                  <a:lnTo>
                    <a:pt x="8526310" y="16395"/>
                  </a:lnTo>
                  <a:lnTo>
                    <a:pt x="8524164" y="18542"/>
                  </a:lnTo>
                  <a:lnTo>
                    <a:pt x="8524164" y="314807"/>
                  </a:lnTo>
                  <a:lnTo>
                    <a:pt x="8526310" y="316953"/>
                  </a:lnTo>
                  <a:lnTo>
                    <a:pt x="8593290" y="316953"/>
                  </a:lnTo>
                  <a:lnTo>
                    <a:pt x="8595436" y="314807"/>
                  </a:lnTo>
                  <a:lnTo>
                    <a:pt x="8595436" y="18542"/>
                  </a:lnTo>
                  <a:close/>
                </a:path>
                <a:path w="9658985" h="402590">
                  <a:moveTo>
                    <a:pt x="8832444" y="107416"/>
                  </a:moveTo>
                  <a:lnTo>
                    <a:pt x="8826144" y="73926"/>
                  </a:lnTo>
                  <a:lnTo>
                    <a:pt x="8825103" y="68389"/>
                  </a:lnTo>
                  <a:lnTo>
                    <a:pt x="8804326" y="38620"/>
                  </a:lnTo>
                  <a:lnTo>
                    <a:pt x="8771953" y="19634"/>
                  </a:lnTo>
                  <a:lnTo>
                    <a:pt x="8729828" y="12954"/>
                  </a:lnTo>
                  <a:lnTo>
                    <a:pt x="8687714" y="19850"/>
                  </a:lnTo>
                  <a:lnTo>
                    <a:pt x="8655329" y="39420"/>
                  </a:lnTo>
                  <a:lnTo>
                    <a:pt x="8634552" y="70015"/>
                  </a:lnTo>
                  <a:lnTo>
                    <a:pt x="8627212" y="109994"/>
                  </a:lnTo>
                  <a:lnTo>
                    <a:pt x="8627212" y="222491"/>
                  </a:lnTo>
                  <a:lnTo>
                    <a:pt x="8634552" y="262788"/>
                  </a:lnTo>
                  <a:lnTo>
                    <a:pt x="8655329" y="293662"/>
                  </a:lnTo>
                  <a:lnTo>
                    <a:pt x="8687714" y="313423"/>
                  </a:lnTo>
                  <a:lnTo>
                    <a:pt x="8729828" y="320382"/>
                  </a:lnTo>
                  <a:lnTo>
                    <a:pt x="8771953" y="313588"/>
                  </a:lnTo>
                  <a:lnTo>
                    <a:pt x="8804326" y="294297"/>
                  </a:lnTo>
                  <a:lnTo>
                    <a:pt x="8825103" y="264236"/>
                  </a:lnTo>
                  <a:lnTo>
                    <a:pt x="8826005" y="259410"/>
                  </a:lnTo>
                  <a:lnTo>
                    <a:pt x="8832444" y="225069"/>
                  </a:lnTo>
                  <a:lnTo>
                    <a:pt x="8832444" y="220345"/>
                  </a:lnTo>
                  <a:lnTo>
                    <a:pt x="8830297" y="218617"/>
                  </a:lnTo>
                  <a:lnTo>
                    <a:pt x="8827300" y="218617"/>
                  </a:lnTo>
                  <a:lnTo>
                    <a:pt x="8766327" y="216052"/>
                  </a:lnTo>
                  <a:lnTo>
                    <a:pt x="8762886" y="216052"/>
                  </a:lnTo>
                  <a:lnTo>
                    <a:pt x="8761171" y="217335"/>
                  </a:lnTo>
                  <a:lnTo>
                    <a:pt x="8761171" y="226783"/>
                  </a:lnTo>
                  <a:lnTo>
                    <a:pt x="8758936" y="240030"/>
                  </a:lnTo>
                  <a:lnTo>
                    <a:pt x="8752586" y="250342"/>
                  </a:lnTo>
                  <a:lnTo>
                    <a:pt x="8742693" y="257035"/>
                  </a:lnTo>
                  <a:lnTo>
                    <a:pt x="8729828" y="259410"/>
                  </a:lnTo>
                  <a:lnTo>
                    <a:pt x="8716962" y="257035"/>
                  </a:lnTo>
                  <a:lnTo>
                    <a:pt x="8707069" y="250342"/>
                  </a:lnTo>
                  <a:lnTo>
                    <a:pt x="8700732" y="240030"/>
                  </a:lnTo>
                  <a:lnTo>
                    <a:pt x="8698484" y="226783"/>
                  </a:lnTo>
                  <a:lnTo>
                    <a:pt x="8698484" y="106565"/>
                  </a:lnTo>
                  <a:lnTo>
                    <a:pt x="8700732" y="93306"/>
                  </a:lnTo>
                  <a:lnTo>
                    <a:pt x="8707069" y="82994"/>
                  </a:lnTo>
                  <a:lnTo>
                    <a:pt x="8716962" y="76314"/>
                  </a:lnTo>
                  <a:lnTo>
                    <a:pt x="8729828" y="73926"/>
                  </a:lnTo>
                  <a:lnTo>
                    <a:pt x="8742693" y="76314"/>
                  </a:lnTo>
                  <a:lnTo>
                    <a:pt x="8752586" y="82994"/>
                  </a:lnTo>
                  <a:lnTo>
                    <a:pt x="8758936" y="93306"/>
                  </a:lnTo>
                  <a:lnTo>
                    <a:pt x="8761171" y="106565"/>
                  </a:lnTo>
                  <a:lnTo>
                    <a:pt x="8761171" y="116001"/>
                  </a:lnTo>
                  <a:lnTo>
                    <a:pt x="8762886" y="117297"/>
                  </a:lnTo>
                  <a:lnTo>
                    <a:pt x="8766327" y="117297"/>
                  </a:lnTo>
                  <a:lnTo>
                    <a:pt x="8827300" y="114719"/>
                  </a:lnTo>
                  <a:lnTo>
                    <a:pt x="8830297" y="114719"/>
                  </a:lnTo>
                  <a:lnTo>
                    <a:pt x="8832444" y="112141"/>
                  </a:lnTo>
                  <a:lnTo>
                    <a:pt x="8832444" y="107416"/>
                  </a:lnTo>
                  <a:close/>
                </a:path>
                <a:path w="9658985" h="402590">
                  <a:moveTo>
                    <a:pt x="9088780" y="315239"/>
                  </a:moveTo>
                  <a:lnTo>
                    <a:pt x="9087917" y="311365"/>
                  </a:lnTo>
                  <a:lnTo>
                    <a:pt x="9077706" y="272719"/>
                  </a:lnTo>
                  <a:lnTo>
                    <a:pt x="9063177" y="217766"/>
                  </a:lnTo>
                  <a:lnTo>
                    <a:pt x="9034221" y="108280"/>
                  </a:lnTo>
                  <a:lnTo>
                    <a:pt x="9011069" y="20688"/>
                  </a:lnTo>
                  <a:lnTo>
                    <a:pt x="9010205" y="17678"/>
                  </a:lnTo>
                  <a:lnTo>
                    <a:pt x="9008059" y="16395"/>
                  </a:lnTo>
                  <a:lnTo>
                    <a:pt x="8993035" y="16395"/>
                  </a:lnTo>
                  <a:lnTo>
                    <a:pt x="8993035" y="217335"/>
                  </a:lnTo>
                  <a:lnTo>
                    <a:pt x="8991740" y="217766"/>
                  </a:lnTo>
                  <a:lnTo>
                    <a:pt x="8943226" y="217766"/>
                  </a:lnTo>
                  <a:lnTo>
                    <a:pt x="8941943" y="216903"/>
                  </a:lnTo>
                  <a:lnTo>
                    <a:pt x="8942362" y="215188"/>
                  </a:lnTo>
                  <a:lnTo>
                    <a:pt x="8966835" y="110426"/>
                  </a:lnTo>
                  <a:lnTo>
                    <a:pt x="8967267" y="108280"/>
                  </a:lnTo>
                  <a:lnTo>
                    <a:pt x="8968981" y="108280"/>
                  </a:lnTo>
                  <a:lnTo>
                    <a:pt x="8969413" y="110426"/>
                  </a:lnTo>
                  <a:lnTo>
                    <a:pt x="8992603" y="215620"/>
                  </a:lnTo>
                  <a:lnTo>
                    <a:pt x="8993035" y="217335"/>
                  </a:lnTo>
                  <a:lnTo>
                    <a:pt x="8993035" y="16395"/>
                  </a:lnTo>
                  <a:lnTo>
                    <a:pt x="8926906" y="16395"/>
                  </a:lnTo>
                  <a:lnTo>
                    <a:pt x="8924760" y="17678"/>
                  </a:lnTo>
                  <a:lnTo>
                    <a:pt x="8923896" y="20688"/>
                  </a:lnTo>
                  <a:lnTo>
                    <a:pt x="8847049" y="311365"/>
                  </a:lnTo>
                  <a:lnTo>
                    <a:pt x="8846185" y="315239"/>
                  </a:lnTo>
                  <a:lnTo>
                    <a:pt x="8847899" y="316953"/>
                  </a:lnTo>
                  <a:lnTo>
                    <a:pt x="8917470" y="316953"/>
                  </a:lnTo>
                  <a:lnTo>
                    <a:pt x="8919172" y="315658"/>
                  </a:lnTo>
                  <a:lnTo>
                    <a:pt x="8920035" y="312661"/>
                  </a:lnTo>
                  <a:lnTo>
                    <a:pt x="8929052" y="274447"/>
                  </a:lnTo>
                  <a:lnTo>
                    <a:pt x="8929484" y="273151"/>
                  </a:lnTo>
                  <a:lnTo>
                    <a:pt x="8929916" y="272719"/>
                  </a:lnTo>
                  <a:lnTo>
                    <a:pt x="9004630" y="272719"/>
                  </a:lnTo>
                  <a:lnTo>
                    <a:pt x="9005062" y="273151"/>
                  </a:lnTo>
                  <a:lnTo>
                    <a:pt x="9005481" y="274447"/>
                  </a:lnTo>
                  <a:lnTo>
                    <a:pt x="9014066" y="312229"/>
                  </a:lnTo>
                  <a:lnTo>
                    <a:pt x="9014498" y="315239"/>
                  </a:lnTo>
                  <a:lnTo>
                    <a:pt x="9016644" y="316953"/>
                  </a:lnTo>
                  <a:lnTo>
                    <a:pt x="9087066" y="316953"/>
                  </a:lnTo>
                  <a:lnTo>
                    <a:pt x="9088780" y="315239"/>
                  </a:lnTo>
                  <a:close/>
                </a:path>
                <a:path w="9658985" h="402590">
                  <a:moveTo>
                    <a:pt x="9319349" y="111277"/>
                  </a:moveTo>
                  <a:lnTo>
                    <a:pt x="9312783" y="72542"/>
                  </a:lnTo>
                  <a:lnTo>
                    <a:pt x="9265374" y="23253"/>
                  </a:lnTo>
                  <a:lnTo>
                    <a:pt x="9248508" y="20167"/>
                  </a:lnTo>
                  <a:lnTo>
                    <a:pt x="9248508" y="113004"/>
                  </a:lnTo>
                  <a:lnTo>
                    <a:pt x="9246121" y="127419"/>
                  </a:lnTo>
                  <a:lnTo>
                    <a:pt x="9239440" y="138226"/>
                  </a:lnTo>
                  <a:lnTo>
                    <a:pt x="9229128" y="144995"/>
                  </a:lnTo>
                  <a:lnTo>
                    <a:pt x="9215882" y="147345"/>
                  </a:lnTo>
                  <a:lnTo>
                    <a:pt x="9186253" y="147345"/>
                  </a:lnTo>
                  <a:lnTo>
                    <a:pt x="9185389" y="146494"/>
                  </a:lnTo>
                  <a:lnTo>
                    <a:pt x="9185389" y="78219"/>
                  </a:lnTo>
                  <a:lnTo>
                    <a:pt x="9186253" y="77368"/>
                  </a:lnTo>
                  <a:lnTo>
                    <a:pt x="9215882" y="77368"/>
                  </a:lnTo>
                  <a:lnTo>
                    <a:pt x="9229128" y="79794"/>
                  </a:lnTo>
                  <a:lnTo>
                    <a:pt x="9239440" y="86804"/>
                  </a:lnTo>
                  <a:lnTo>
                    <a:pt x="9246121" y="98018"/>
                  </a:lnTo>
                  <a:lnTo>
                    <a:pt x="9248508" y="113004"/>
                  </a:lnTo>
                  <a:lnTo>
                    <a:pt x="9248508" y="20167"/>
                  </a:lnTo>
                  <a:lnTo>
                    <a:pt x="9227896" y="16395"/>
                  </a:lnTo>
                  <a:lnTo>
                    <a:pt x="9116263" y="16395"/>
                  </a:lnTo>
                  <a:lnTo>
                    <a:pt x="9114117" y="18542"/>
                  </a:lnTo>
                  <a:lnTo>
                    <a:pt x="9114117" y="314807"/>
                  </a:lnTo>
                  <a:lnTo>
                    <a:pt x="9116263" y="316953"/>
                  </a:lnTo>
                  <a:lnTo>
                    <a:pt x="9183243" y="316953"/>
                  </a:lnTo>
                  <a:lnTo>
                    <a:pt x="9185389" y="314807"/>
                  </a:lnTo>
                  <a:lnTo>
                    <a:pt x="9185389" y="204457"/>
                  </a:lnTo>
                  <a:lnTo>
                    <a:pt x="9186253" y="203593"/>
                  </a:lnTo>
                  <a:lnTo>
                    <a:pt x="9227896" y="203593"/>
                  </a:lnTo>
                  <a:lnTo>
                    <a:pt x="9265374" y="197027"/>
                  </a:lnTo>
                  <a:lnTo>
                    <a:pt x="9294228" y="178371"/>
                  </a:lnTo>
                  <a:lnTo>
                    <a:pt x="9312783" y="149250"/>
                  </a:lnTo>
                  <a:lnTo>
                    <a:pt x="9313113" y="147345"/>
                  </a:lnTo>
                  <a:lnTo>
                    <a:pt x="9319349" y="111277"/>
                  </a:lnTo>
                  <a:close/>
                </a:path>
                <a:path w="9658985" h="402590">
                  <a:moveTo>
                    <a:pt x="9491332" y="165963"/>
                  </a:moveTo>
                  <a:lnTo>
                    <a:pt x="9438081" y="166154"/>
                  </a:lnTo>
                  <a:lnTo>
                    <a:pt x="9397657" y="226009"/>
                  </a:lnTo>
                  <a:lnTo>
                    <a:pt x="9388754" y="209499"/>
                  </a:lnTo>
                  <a:lnTo>
                    <a:pt x="9382366" y="188810"/>
                  </a:lnTo>
                  <a:lnTo>
                    <a:pt x="9380144" y="166624"/>
                  </a:lnTo>
                  <a:lnTo>
                    <a:pt x="9381338" y="150304"/>
                  </a:lnTo>
                  <a:lnTo>
                    <a:pt x="9384817" y="134721"/>
                  </a:lnTo>
                  <a:lnTo>
                    <a:pt x="9390393" y="120040"/>
                  </a:lnTo>
                  <a:lnTo>
                    <a:pt x="9397924" y="106451"/>
                  </a:lnTo>
                  <a:lnTo>
                    <a:pt x="9374619" y="71831"/>
                  </a:lnTo>
                  <a:lnTo>
                    <a:pt x="9360433" y="92481"/>
                  </a:lnTo>
                  <a:lnTo>
                    <a:pt x="9349816" y="115430"/>
                  </a:lnTo>
                  <a:lnTo>
                    <a:pt x="9343161" y="140271"/>
                  </a:lnTo>
                  <a:lnTo>
                    <a:pt x="9340850" y="166624"/>
                  </a:lnTo>
                  <a:lnTo>
                    <a:pt x="9343860" y="196697"/>
                  </a:lnTo>
                  <a:lnTo>
                    <a:pt x="9352521" y="224726"/>
                  </a:lnTo>
                  <a:lnTo>
                    <a:pt x="9366225" y="250113"/>
                  </a:lnTo>
                  <a:lnTo>
                    <a:pt x="9374530" y="260273"/>
                  </a:lnTo>
                  <a:lnTo>
                    <a:pt x="9325432" y="332994"/>
                  </a:lnTo>
                  <a:lnTo>
                    <a:pt x="9491332" y="165963"/>
                  </a:lnTo>
                  <a:close/>
                </a:path>
                <a:path w="9658985" h="402590">
                  <a:moveTo>
                    <a:pt x="9584677" y="49657"/>
                  </a:moveTo>
                  <a:lnTo>
                    <a:pt x="9564167" y="35788"/>
                  </a:lnTo>
                  <a:lnTo>
                    <a:pt x="9541434" y="25412"/>
                  </a:lnTo>
                  <a:lnTo>
                    <a:pt x="9516859" y="18910"/>
                  </a:lnTo>
                  <a:lnTo>
                    <a:pt x="9490824" y="16649"/>
                  </a:lnTo>
                  <a:lnTo>
                    <a:pt x="9460967" y="19634"/>
                  </a:lnTo>
                  <a:lnTo>
                    <a:pt x="9433115" y="28168"/>
                  </a:lnTo>
                  <a:lnTo>
                    <a:pt x="9407868" y="41681"/>
                  </a:lnTo>
                  <a:lnTo>
                    <a:pt x="9397949" y="49733"/>
                  </a:lnTo>
                  <a:lnTo>
                    <a:pt x="9324340" y="12"/>
                  </a:lnTo>
                  <a:lnTo>
                    <a:pt x="9491332" y="165950"/>
                  </a:lnTo>
                  <a:lnTo>
                    <a:pt x="9491142" y="112649"/>
                  </a:lnTo>
                  <a:lnTo>
                    <a:pt x="9432328" y="72948"/>
                  </a:lnTo>
                  <a:lnTo>
                    <a:pt x="9448343" y="64401"/>
                  </a:lnTo>
                  <a:lnTo>
                    <a:pt x="9468841" y="58127"/>
                  </a:lnTo>
                  <a:lnTo>
                    <a:pt x="9490824" y="55943"/>
                  </a:lnTo>
                  <a:lnTo>
                    <a:pt x="9506826" y="57099"/>
                  </a:lnTo>
                  <a:lnTo>
                    <a:pt x="9522130" y="60439"/>
                  </a:lnTo>
                  <a:lnTo>
                    <a:pt x="9536557" y="65811"/>
                  </a:lnTo>
                  <a:lnTo>
                    <a:pt x="9549955" y="73050"/>
                  </a:lnTo>
                  <a:lnTo>
                    <a:pt x="9575343" y="55943"/>
                  </a:lnTo>
                  <a:lnTo>
                    <a:pt x="9584677" y="49657"/>
                  </a:lnTo>
                  <a:close/>
                </a:path>
                <a:path w="9658985" h="402590">
                  <a:moveTo>
                    <a:pt x="9640799" y="166624"/>
                  </a:moveTo>
                  <a:lnTo>
                    <a:pt x="9637776" y="136499"/>
                  </a:lnTo>
                  <a:lnTo>
                    <a:pt x="9629089" y="108432"/>
                  </a:lnTo>
                  <a:lnTo>
                    <a:pt x="9615348" y="83019"/>
                  </a:lnTo>
                  <a:lnTo>
                    <a:pt x="9597149" y="60858"/>
                  </a:lnTo>
                  <a:lnTo>
                    <a:pt x="9569272" y="88557"/>
                  </a:lnTo>
                  <a:lnTo>
                    <a:pt x="9582709" y="104914"/>
                  </a:lnTo>
                  <a:lnTo>
                    <a:pt x="9592856" y="123672"/>
                  </a:lnTo>
                  <a:lnTo>
                    <a:pt x="9599270" y="144386"/>
                  </a:lnTo>
                  <a:lnTo>
                    <a:pt x="9601505" y="166624"/>
                  </a:lnTo>
                  <a:lnTo>
                    <a:pt x="9600374" y="182473"/>
                  </a:lnTo>
                  <a:lnTo>
                    <a:pt x="9597098" y="197624"/>
                  </a:lnTo>
                  <a:lnTo>
                    <a:pt x="9591827" y="211937"/>
                  </a:lnTo>
                  <a:lnTo>
                    <a:pt x="9584728" y="225234"/>
                  </a:lnTo>
                  <a:lnTo>
                    <a:pt x="9608160" y="260032"/>
                  </a:lnTo>
                  <a:lnTo>
                    <a:pt x="9621876" y="239598"/>
                  </a:lnTo>
                  <a:lnTo>
                    <a:pt x="9632137" y="216966"/>
                  </a:lnTo>
                  <a:lnTo>
                    <a:pt x="9638563" y="192519"/>
                  </a:lnTo>
                  <a:lnTo>
                    <a:pt x="9640799" y="166624"/>
                  </a:lnTo>
                  <a:close/>
                </a:path>
                <a:path w="9658985" h="402590">
                  <a:moveTo>
                    <a:pt x="9658375" y="331876"/>
                  </a:moveTo>
                  <a:lnTo>
                    <a:pt x="9491345" y="165963"/>
                  </a:lnTo>
                  <a:lnTo>
                    <a:pt x="9491523" y="219176"/>
                  </a:lnTo>
                  <a:lnTo>
                    <a:pt x="9550946" y="259321"/>
                  </a:lnTo>
                  <a:lnTo>
                    <a:pt x="9534131" y="268516"/>
                  </a:lnTo>
                  <a:lnTo>
                    <a:pt x="9513252" y="275031"/>
                  </a:lnTo>
                  <a:lnTo>
                    <a:pt x="9490824" y="277304"/>
                  </a:lnTo>
                  <a:lnTo>
                    <a:pt x="9474670" y="276136"/>
                  </a:lnTo>
                  <a:lnTo>
                    <a:pt x="9459252" y="272732"/>
                  </a:lnTo>
                  <a:lnTo>
                    <a:pt x="9444711" y="267271"/>
                  </a:lnTo>
                  <a:lnTo>
                    <a:pt x="9431223" y="259905"/>
                  </a:lnTo>
                  <a:lnTo>
                    <a:pt x="9396539" y="283260"/>
                  </a:lnTo>
                  <a:lnTo>
                    <a:pt x="9417113" y="297268"/>
                  </a:lnTo>
                  <a:lnTo>
                    <a:pt x="9439948" y="307746"/>
                  </a:lnTo>
                  <a:lnTo>
                    <a:pt x="9464650" y="314325"/>
                  </a:lnTo>
                  <a:lnTo>
                    <a:pt x="9490824" y="316598"/>
                  </a:lnTo>
                  <a:lnTo>
                    <a:pt x="9521139" y="313537"/>
                  </a:lnTo>
                  <a:lnTo>
                    <a:pt x="9549371" y="304749"/>
                  </a:lnTo>
                  <a:lnTo>
                    <a:pt x="9574898" y="290830"/>
                  </a:lnTo>
                  <a:lnTo>
                    <a:pt x="9585084" y="282384"/>
                  </a:lnTo>
                  <a:lnTo>
                    <a:pt x="9658375" y="331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9649" y="545961"/>
              <a:ext cx="269610" cy="2708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190" y="1179197"/>
              <a:ext cx="10692130" cy="109220"/>
            </a:xfrm>
            <a:custGeom>
              <a:avLst/>
              <a:gdLst/>
              <a:ahLst/>
              <a:cxnLst/>
              <a:rect l="l" t="t" r="r" b="b"/>
              <a:pathLst>
                <a:path w="10692130" h="109219">
                  <a:moveTo>
                    <a:pt x="10691999" y="0"/>
                  </a:moveTo>
                  <a:lnTo>
                    <a:pt x="0" y="0"/>
                  </a:lnTo>
                  <a:lnTo>
                    <a:pt x="0" y="109109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EB1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777" y="1311353"/>
              <a:ext cx="10318201" cy="64529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46</Words>
  <Application>Microsoft Office PowerPoint</Application>
  <PresentationFormat>Personalizar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Slide_Dicap_curvas.cdr</dc:title>
  <dc:creator>Gustavo C. Fernandes</dc:creator>
  <cp:lastModifiedBy>Gustavo C. Fernandes</cp:lastModifiedBy>
  <cp:revision>1</cp:revision>
  <dcterms:created xsi:type="dcterms:W3CDTF">2024-07-26T13:50:21Z</dcterms:created>
  <dcterms:modified xsi:type="dcterms:W3CDTF">2024-07-26T14:05:40Z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2024-07-26T00:00:00Z</vt:filetime>
  </property>
  <property fmtid="{D5CDD505-2E9C-101B-9397-08002B2CF9AE}" pid="3" name="Creator">
    <vt:lpwstr>CorelDRAW 2022</vt:lpwstr>
  </property>
  <property fmtid="{D5CDD505-2E9C-101B-9397-08002B2CF9AE}" pid="4" name="LastSaved">
    <vt:filetime>2024-07-26T00:00:00Z</vt:filetime>
  </property>
  <property fmtid="{D5CDD505-2E9C-101B-9397-08002B2CF9AE}" pid="5" name="Producer">
    <vt:lpwstr>Corel PDF Engine Version 24.0.0.301</vt:lpwstr>
  </property>
</Properties>
</file>